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0646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E9D"/>
    <a:srgbClr val="068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00"/>
  </p:normalViewPr>
  <p:slideViewPr>
    <p:cSldViewPr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12" descr="kindergarten_diplo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1295400"/>
            <a:ext cx="4419600" cy="990600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838200"/>
          </a:xfrm>
        </p:spPr>
        <p:txBody>
          <a:bodyPr wrap="none"/>
          <a:lstStyle>
            <a:lvl1pPr marL="0" indent="0" algn="ctr">
              <a:buFontTx/>
              <a:buNone/>
              <a:defRPr sz="4600"/>
            </a:lvl1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82519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6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990600"/>
            <a:ext cx="1752600" cy="4876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990600"/>
            <a:ext cx="5105400" cy="4876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9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5650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5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7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00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5125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71800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8" name="Picture 14" descr="kindergarten_diplom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90600"/>
            <a:ext cx="701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209800"/>
            <a:ext cx="7010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C94EA1A-D026-D57E-10BD-BE9B498CA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36309"/>
              </p:ext>
            </p:extLst>
          </p:nvPr>
        </p:nvGraphicFramePr>
        <p:xfrm>
          <a:off x="1259632" y="935773"/>
          <a:ext cx="6480720" cy="4986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4491">
                  <a:extLst>
                    <a:ext uri="{9D8B030D-6E8A-4147-A177-3AD203B41FA5}">
                      <a16:colId xmlns:a16="http://schemas.microsoft.com/office/drawing/2014/main" val="4175583925"/>
                    </a:ext>
                  </a:extLst>
                </a:gridCol>
                <a:gridCol w="1185886">
                  <a:extLst>
                    <a:ext uri="{9D8B030D-6E8A-4147-A177-3AD203B41FA5}">
                      <a16:colId xmlns:a16="http://schemas.microsoft.com/office/drawing/2014/main" val="1216284038"/>
                    </a:ext>
                  </a:extLst>
                </a:gridCol>
                <a:gridCol w="1332897">
                  <a:extLst>
                    <a:ext uri="{9D8B030D-6E8A-4147-A177-3AD203B41FA5}">
                      <a16:colId xmlns:a16="http://schemas.microsoft.com/office/drawing/2014/main" val="3164832426"/>
                    </a:ext>
                  </a:extLst>
                </a:gridCol>
                <a:gridCol w="1538712">
                  <a:extLst>
                    <a:ext uri="{9D8B030D-6E8A-4147-A177-3AD203B41FA5}">
                      <a16:colId xmlns:a16="http://schemas.microsoft.com/office/drawing/2014/main" val="328285115"/>
                    </a:ext>
                  </a:extLst>
                </a:gridCol>
                <a:gridCol w="1168734">
                  <a:extLst>
                    <a:ext uri="{9D8B030D-6E8A-4147-A177-3AD203B41FA5}">
                      <a16:colId xmlns:a16="http://schemas.microsoft.com/office/drawing/2014/main" val="1020804962"/>
                    </a:ext>
                  </a:extLst>
                </a:gridCol>
              </a:tblGrid>
              <a:tr h="16666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HARMONOGRAM ZAJĘĆ DODATKOWYCH</a:t>
                      </a:r>
                      <a:endParaRPr lang="pl-PL" sz="1200" b="1" i="0" u="none" strike="noStrike">
                        <a:solidFill>
                          <a:srgbClr val="4F622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266424"/>
                  </a:ext>
                </a:extLst>
              </a:tr>
              <a:tr h="166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Poniedziałek </a:t>
                      </a:r>
                      <a:endParaRPr lang="pl-PL" sz="1200" b="1" i="0" u="none" strike="noStrike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Wtorek </a:t>
                      </a:r>
                      <a:endParaRPr lang="pl-PL" sz="1200" b="1" i="0" u="none" strike="noStrike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Środa </a:t>
                      </a:r>
                      <a:endParaRPr lang="pl-PL" sz="1200" b="1" i="0" u="none" strike="noStrike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Czwartek </a:t>
                      </a:r>
                      <a:endParaRPr lang="pl-PL" sz="1200" b="1" i="0" u="none" strike="noStrike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Piątek </a:t>
                      </a:r>
                      <a:endParaRPr lang="pl-PL" sz="1200" b="1" i="0" u="none" strike="noStrike">
                        <a:solidFill>
                          <a:srgbClr val="60497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extLst>
                  <a:ext uri="{0D108BD9-81ED-4DB2-BD59-A6C34878D82A}">
                    <a16:rowId xmlns:a16="http://schemas.microsoft.com/office/drawing/2014/main" val="1519831574"/>
                  </a:ext>
                </a:extLst>
              </a:tr>
              <a:tr h="6528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9:30-10.00                           Terapia ręki gr. II                                                                                                                        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                                                                                                                       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8:30-9:00                        Szachy *                             dodatkowo płatne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9:30-10.00                           TUS gr. II                       9:30-10.00                           Logopedia gr. I                                                                                                                  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extLst>
                  <a:ext uri="{0D108BD9-81ED-4DB2-BD59-A6C34878D82A}">
                    <a16:rowId xmlns:a16="http://schemas.microsoft.com/office/drawing/2014/main" val="1217108487"/>
                  </a:ext>
                </a:extLst>
              </a:tr>
              <a:tr h="6528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10.00-10:30                            Terapia ręki gr. I                      Szachy gr. IV                                             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10:15-10:45                                W-F gr. II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09:30-10:00                                     Joga  gr. II                                                  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10:30-11:00                                        Logopedia gr. II                         10:45-11:15                                 J.angielski gr. IV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10.00-10:30                            TUS gr. I                                                                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extLst>
                  <a:ext uri="{0D108BD9-81ED-4DB2-BD59-A6C34878D82A}">
                    <a16:rowId xmlns:a16="http://schemas.microsoft.com/office/drawing/2014/main" val="2431791669"/>
                  </a:ext>
                </a:extLst>
              </a:tr>
              <a:tr h="6528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10:30-11:00                              Terapia ręki gr. III                    Szachy gr. IV                 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10:45-11:15                                W-F gr. I                       10:45-11:15                                                        J. angielski gr. I      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10:00-10:30                                    Joga gr. I                                                                                    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  11:00-11:30                               Logopedia gr. III                           11:15-11:45                                                J. angielski III              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10:30-11:00                              TUS gr. III                                   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extLst>
                  <a:ext uri="{0D108BD9-81ED-4DB2-BD59-A6C34878D82A}">
                    <a16:rowId xmlns:a16="http://schemas.microsoft.com/office/drawing/2014/main" val="772148045"/>
                  </a:ext>
                </a:extLst>
              </a:tr>
              <a:tr h="6528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11:00-11:30                            Terapia ręki  gr. IV         Szachy gr. III       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11:15-11:45                   W-F gr. III                     11:10-11:45                      J.angielski gr. II                                                              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10:30-11:00                                      Joga gr. III                                                          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11:30-12:00                                  Logopedia gr. IV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11:00-11:30                            TUS gr. IV                                  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extLst>
                  <a:ext uri="{0D108BD9-81ED-4DB2-BD59-A6C34878D82A}">
                    <a16:rowId xmlns:a16="http://schemas.microsoft.com/office/drawing/2014/main" val="1703457140"/>
                  </a:ext>
                </a:extLst>
              </a:tr>
              <a:tr h="32871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13:00-13:30                                 W-F gr. IV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11:00-11:30                                    Joga gr. IV                                                           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                     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extLst>
                  <a:ext uri="{0D108BD9-81ED-4DB2-BD59-A6C34878D82A}">
                    <a16:rowId xmlns:a16="http://schemas.microsoft.com/office/drawing/2014/main" val="3026914408"/>
                  </a:ext>
                </a:extLst>
              </a:tr>
              <a:tr h="21627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extLst>
                  <a:ext uri="{0D108BD9-81ED-4DB2-BD59-A6C34878D82A}">
                    <a16:rowId xmlns:a16="http://schemas.microsoft.com/office/drawing/2014/main" val="325562604"/>
                  </a:ext>
                </a:extLst>
              </a:tr>
              <a:tr h="6528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14:00-15:00                            Godziny dla rodziców Pedagog specjalny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                                           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12:30-13:00                                Lubię Sport *                              Dodatkowo płatne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12:30-13:30 Tańce*                  Dodatkowo płatne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12:30-13:30 Judo*        Dodatkowo płatne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extLst>
                  <a:ext uri="{0D108BD9-81ED-4DB2-BD59-A6C34878D82A}">
                    <a16:rowId xmlns:a16="http://schemas.microsoft.com/office/drawing/2014/main" val="74777155"/>
                  </a:ext>
                </a:extLst>
              </a:tr>
              <a:tr h="33938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 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 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0" marR="5210" marT="5210" marB="0" anchor="ctr"/>
                </a:tc>
                <a:extLst>
                  <a:ext uri="{0D108BD9-81ED-4DB2-BD59-A6C34878D82A}">
                    <a16:rowId xmlns:a16="http://schemas.microsoft.com/office/drawing/2014/main" val="9547432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29baff33-f40f-4664-8054-1bde3cabf4f6">false</MarketSpecific>
    <ApprovalStatus xmlns="29baff33-f40f-4664-8054-1bde3cabf4f6">InProgress</ApprovalStatus>
    <LocComments xmlns="29baff33-f40f-4664-8054-1bde3cabf4f6" xsi:nil="true"/>
    <DirectSourceMarket xmlns="29baff33-f40f-4664-8054-1bde3cabf4f6">english</DirectSourceMarket>
    <ThumbnailAssetId xmlns="29baff33-f40f-4664-8054-1bde3cabf4f6" xsi:nil="true"/>
    <PrimaryImageGen xmlns="29baff33-f40f-4664-8054-1bde3cabf4f6">true</PrimaryImageGen>
    <LegacyData xmlns="29baff33-f40f-4664-8054-1bde3cabf4f6" xsi:nil="true"/>
    <TPFriendlyName xmlns="29baff33-f40f-4664-8054-1bde3cabf4f6" xsi:nil="true"/>
    <NumericId xmlns="29baff33-f40f-4664-8054-1bde3cabf4f6" xsi:nil="true"/>
    <LocRecommendedHandoff xmlns="29baff33-f40f-4664-8054-1bde3cabf4f6" xsi:nil="true"/>
    <BlockPublish xmlns="29baff33-f40f-4664-8054-1bde3cabf4f6">false</BlockPublish>
    <BusinessGroup xmlns="29baff33-f40f-4664-8054-1bde3cabf4f6" xsi:nil="true"/>
    <OpenTemplate xmlns="29baff33-f40f-4664-8054-1bde3cabf4f6">true</OpenTemplate>
    <SourceTitle xmlns="29baff33-f40f-4664-8054-1bde3cabf4f6">Kindergarten diploma certificate</SourceTitle>
    <APEditor xmlns="29baff33-f40f-4664-8054-1bde3cabf4f6">
      <UserInfo>
        <DisplayName/>
        <AccountId xsi:nil="true"/>
        <AccountType/>
      </UserInfo>
    </APEditor>
    <UALocComments xmlns="29baff33-f40f-4664-8054-1bde3cabf4f6">2007 Template UpLeveling Do Not HandOff</UALocComments>
    <IntlLangReviewDate xmlns="29baff33-f40f-4664-8054-1bde3cabf4f6" xsi:nil="true"/>
    <PublishStatusLookup xmlns="29baff33-f40f-4664-8054-1bde3cabf4f6">
      <Value>375130</Value>
      <Value>375133</Value>
    </PublishStatusLookup>
    <ParentAssetId xmlns="29baff33-f40f-4664-8054-1bde3cabf4f6" xsi:nil="true"/>
    <FeatureTagsTaxHTField0 xmlns="29baff33-f40f-4664-8054-1bde3cabf4f6">
      <Terms xmlns="http://schemas.microsoft.com/office/infopath/2007/PartnerControls"/>
    </FeatureTagsTaxHTField0>
    <MachineTranslated xmlns="29baff33-f40f-4664-8054-1bde3cabf4f6">false</MachineTranslated>
    <Providers xmlns="29baff33-f40f-4664-8054-1bde3cabf4f6" xsi:nil="true"/>
    <OriginalSourceMarket xmlns="29baff33-f40f-4664-8054-1bde3cabf4f6">english</OriginalSourceMarket>
    <APDescription xmlns="29baff33-f40f-4664-8054-1bde3cabf4f6" xsi:nil="true"/>
    <ContentItem xmlns="29baff33-f40f-4664-8054-1bde3cabf4f6" xsi:nil="true"/>
    <ClipArtFilename xmlns="29baff33-f40f-4664-8054-1bde3cabf4f6" xsi:nil="true"/>
    <TPInstallLocation xmlns="29baff33-f40f-4664-8054-1bde3cabf4f6" xsi:nil="true"/>
    <TimesCloned xmlns="29baff33-f40f-4664-8054-1bde3cabf4f6" xsi:nil="true"/>
    <PublishTargets xmlns="29baff33-f40f-4664-8054-1bde3cabf4f6">OfficeOnline,OfficeOnlineVNext</PublishTargets>
    <AcquiredFrom xmlns="29baff33-f40f-4664-8054-1bde3cabf4f6">Internal MS</AcquiredFrom>
    <AssetStart xmlns="29baff33-f40f-4664-8054-1bde3cabf4f6">2012-01-12T15:31:00+00:00</AssetStart>
    <FriendlyTitle xmlns="29baff33-f40f-4664-8054-1bde3cabf4f6" xsi:nil="true"/>
    <Provider xmlns="29baff33-f40f-4664-8054-1bde3cabf4f6" xsi:nil="true"/>
    <LastHandOff xmlns="29baff33-f40f-4664-8054-1bde3cabf4f6" xsi:nil="true"/>
    <Manager xmlns="29baff33-f40f-4664-8054-1bde3cabf4f6" xsi:nil="true"/>
    <UALocRecommendation xmlns="29baff33-f40f-4664-8054-1bde3cabf4f6">Localize</UALocRecommendation>
    <ArtSampleDocs xmlns="29baff33-f40f-4664-8054-1bde3cabf4f6" xsi:nil="true"/>
    <UACurrentWords xmlns="29baff33-f40f-4664-8054-1bde3cabf4f6" xsi:nil="true"/>
    <TPClientViewer xmlns="29baff33-f40f-4664-8054-1bde3cabf4f6" xsi:nil="true"/>
    <TemplateStatus xmlns="29baff33-f40f-4664-8054-1bde3cabf4f6">Complete</TemplateStatus>
    <ShowIn xmlns="29baff33-f40f-4664-8054-1bde3cabf4f6">Show everywhere</ShowIn>
    <CSXHash xmlns="29baff33-f40f-4664-8054-1bde3cabf4f6" xsi:nil="true"/>
    <Downloads xmlns="29baff33-f40f-4664-8054-1bde3cabf4f6">0</Downloads>
    <VoteCount xmlns="29baff33-f40f-4664-8054-1bde3cabf4f6" xsi:nil="true"/>
    <OOCacheId xmlns="29baff33-f40f-4664-8054-1bde3cabf4f6" xsi:nil="true"/>
    <IsDeleted xmlns="29baff33-f40f-4664-8054-1bde3cabf4f6">false</IsDeleted>
    <InternalTagsTaxHTField0 xmlns="29baff33-f40f-4664-8054-1bde3cabf4f6">
      <Terms xmlns="http://schemas.microsoft.com/office/infopath/2007/PartnerControls"/>
    </InternalTagsTaxHTField0>
    <UANotes xmlns="29baff33-f40f-4664-8054-1bde3cabf4f6">2003 to 2007 conversion</UANotes>
    <AssetExpire xmlns="29baff33-f40f-4664-8054-1bde3cabf4f6">2035-01-01T08:00:00+00:00</AssetExpire>
    <CSXSubmissionMarket xmlns="29baff33-f40f-4664-8054-1bde3cabf4f6" xsi:nil="true"/>
    <DSATActionTaken xmlns="29baff33-f40f-4664-8054-1bde3cabf4f6" xsi:nil="true"/>
    <SubmitterId xmlns="29baff33-f40f-4664-8054-1bde3cabf4f6" xsi:nil="true"/>
    <EditorialTags xmlns="29baff33-f40f-4664-8054-1bde3cabf4f6" xsi:nil="true"/>
    <TPExecutable xmlns="29baff33-f40f-4664-8054-1bde3cabf4f6" xsi:nil="true"/>
    <CSXSubmissionDate xmlns="29baff33-f40f-4664-8054-1bde3cabf4f6" xsi:nil="true"/>
    <CSXUpdate xmlns="29baff33-f40f-4664-8054-1bde3cabf4f6">false</CSXUpdate>
    <AssetType xmlns="29baff33-f40f-4664-8054-1bde3cabf4f6">TP</AssetType>
    <ApprovalLog xmlns="29baff33-f40f-4664-8054-1bde3cabf4f6" xsi:nil="true"/>
    <BugNumber xmlns="29baff33-f40f-4664-8054-1bde3cabf4f6" xsi:nil="true"/>
    <OriginAsset xmlns="29baff33-f40f-4664-8054-1bde3cabf4f6" xsi:nil="true"/>
    <TPComponent xmlns="29baff33-f40f-4664-8054-1bde3cabf4f6" xsi:nil="true"/>
    <Milestone xmlns="29baff33-f40f-4664-8054-1bde3cabf4f6" xsi:nil="true"/>
    <RecommendationsModifier xmlns="29baff33-f40f-4664-8054-1bde3cabf4f6" xsi:nil="true"/>
    <AssetId xmlns="29baff33-f40f-4664-8054-1bde3cabf4f6">TP102814977</AssetId>
    <PolicheckWords xmlns="29baff33-f40f-4664-8054-1bde3cabf4f6" xsi:nil="true"/>
    <TPLaunchHelpLink xmlns="29baff33-f40f-4664-8054-1bde3cabf4f6" xsi:nil="true"/>
    <IntlLocPriority xmlns="29baff33-f40f-4664-8054-1bde3cabf4f6" xsi:nil="true"/>
    <TPApplication xmlns="29baff33-f40f-4664-8054-1bde3cabf4f6" xsi:nil="true"/>
    <IntlLangReviewer xmlns="29baff33-f40f-4664-8054-1bde3cabf4f6" xsi:nil="true"/>
    <HandoffToMSDN xmlns="29baff33-f40f-4664-8054-1bde3cabf4f6" xsi:nil="true"/>
    <PlannedPubDate xmlns="29baff33-f40f-4664-8054-1bde3cabf4f6" xsi:nil="true"/>
    <CrawlForDependencies xmlns="29baff33-f40f-4664-8054-1bde3cabf4f6">false</CrawlForDependencies>
    <LocLastLocAttemptVersionLookup xmlns="29baff33-f40f-4664-8054-1bde3cabf4f6">777904</LocLastLocAttemptVersionLookup>
    <TrustLevel xmlns="29baff33-f40f-4664-8054-1bde3cabf4f6">1 Microsoft Managed Content</TrustLevel>
    <CampaignTagsTaxHTField0 xmlns="29baff33-f40f-4664-8054-1bde3cabf4f6">
      <Terms xmlns="http://schemas.microsoft.com/office/infopath/2007/PartnerControls"/>
    </CampaignTagsTaxHTField0>
    <TPNamespace xmlns="29baff33-f40f-4664-8054-1bde3cabf4f6" xsi:nil="true"/>
    <TaxCatchAll xmlns="29baff33-f40f-4664-8054-1bde3cabf4f6"/>
    <IsSearchable xmlns="29baff33-f40f-4664-8054-1bde3cabf4f6">true</IsSearchable>
    <TemplateTemplateType xmlns="29baff33-f40f-4664-8054-1bde3cabf4f6">PowerPoint 12 Default</TemplateTemplateType>
    <Markets xmlns="29baff33-f40f-4664-8054-1bde3cabf4f6"/>
    <IntlLangReview xmlns="29baff33-f40f-4664-8054-1bde3cabf4f6">false</IntlLangReview>
    <UAProjectedTotalWords xmlns="29baff33-f40f-4664-8054-1bde3cabf4f6" xsi:nil="true"/>
    <OutputCachingOn xmlns="29baff33-f40f-4664-8054-1bde3cabf4f6">false</OutputCachingOn>
    <LocMarketGroupTiers2 xmlns="29baff33-f40f-4664-8054-1bde3cabf4f6">,t:Tier 1,t:Tier 2,t:Tier 3,</LocMarketGroupTiers2>
    <APAuthor xmlns="29baff33-f40f-4664-8054-1bde3cabf4f6">
      <UserInfo>
        <DisplayName/>
        <AccountId>2721</AccountId>
        <AccountType/>
      </UserInfo>
    </APAuthor>
    <TPCommandLine xmlns="29baff33-f40f-4664-8054-1bde3cabf4f6" xsi:nil="true"/>
    <LocManualTestRequired xmlns="29baff33-f40f-4664-8054-1bde3cabf4f6">false</LocManualTestRequired>
    <TPAppVersion xmlns="29baff33-f40f-4664-8054-1bde3cabf4f6" xsi:nil="true"/>
    <EditorialStatus xmlns="29baff33-f40f-4664-8054-1bde3cabf4f6" xsi:nil="true"/>
    <LastModifiedDateTime xmlns="29baff33-f40f-4664-8054-1bde3cabf4f6" xsi:nil="true"/>
    <TPLaunchHelpLinkType xmlns="29baff33-f40f-4664-8054-1bde3cabf4f6">Template</TPLaunchHelpLinkType>
    <OriginalRelease xmlns="29baff33-f40f-4664-8054-1bde3cabf4f6">14</OriginalRelease>
    <ScenarioTagsTaxHTField0 xmlns="29baff33-f40f-4664-8054-1bde3cabf4f6">
      <Terms xmlns="http://schemas.microsoft.com/office/infopath/2007/PartnerControls"/>
    </ScenarioTagsTaxHTField0>
    <LocalizationTagsTaxHTField0 xmlns="29baff33-f40f-4664-8054-1bde3cabf4f6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CFA5F52AA0A00C4CBEF2A37681B2318F04009FDCD24A096B5E4C8184D4910FEB1A76" ma:contentTypeVersion="56" ma:contentTypeDescription="Create a new document." ma:contentTypeScope="" ma:versionID="e2b161dd106aa6ff43a2053ab7ed0d23">
  <xsd:schema xmlns:xsd="http://www.w3.org/2001/XMLSchema" xmlns:xs="http://www.w3.org/2001/XMLSchema" xmlns:p="http://schemas.microsoft.com/office/2006/metadata/properties" xmlns:ns2="29baff33-f40f-4664-8054-1bde3cabf4f6" targetNamespace="http://schemas.microsoft.com/office/2006/metadata/properties" ma:root="true" ma:fieldsID="df3fe752eed498a1554dc026fa12eabd" ns2:_="">
    <xsd:import namespace="29baff33-f40f-4664-8054-1bde3cabf4f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aff33-f40f-4664-8054-1bde3cabf4f6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35ae66bf-e87d-41c1-aaaa-5f9779661904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1DDBB892-E9C2-41BE-A746-120199994C31}" ma:internalName="CSXSubmissionMarket" ma:readOnly="false" ma:showField="MarketName" ma:web="29baff33-f40f-4664-8054-1bde3cabf4f6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22649cd3-0638-4550-a153-a68664946fb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2513E2E7-E2AF-440C-8567-37153D3865E2}" ma:internalName="InProjectListLookup" ma:readOnly="true" ma:showField="InProjectList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961a284f-ead0-40ef-8222-26875887a96b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2513E2E7-E2AF-440C-8567-37153D3865E2}" ma:internalName="LastCompleteVersionLookup" ma:readOnly="true" ma:showField="LastCompleteVersion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2513E2E7-E2AF-440C-8567-37153D3865E2}" ma:internalName="LastPreviewErrorLookup" ma:readOnly="true" ma:showField="LastPreviewError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2513E2E7-E2AF-440C-8567-37153D3865E2}" ma:internalName="LastPreviewResultLookup" ma:readOnly="true" ma:showField="LastPreviewResult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2513E2E7-E2AF-440C-8567-37153D3865E2}" ma:internalName="LastPreviewAttemptDateLookup" ma:readOnly="true" ma:showField="LastPreviewAttemptDat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2513E2E7-E2AF-440C-8567-37153D3865E2}" ma:internalName="LastPreviewedByLookup" ma:readOnly="true" ma:showField="LastPreviewedBy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2513E2E7-E2AF-440C-8567-37153D3865E2}" ma:internalName="LastPreviewTimeLookup" ma:readOnly="true" ma:showField="LastPreviewTim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2513E2E7-E2AF-440C-8567-37153D3865E2}" ma:internalName="LastPreviewVersionLookup" ma:readOnly="true" ma:showField="LastPreviewVersion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2513E2E7-E2AF-440C-8567-37153D3865E2}" ma:internalName="LastPublishErrorLookup" ma:readOnly="true" ma:showField="LastPublishError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2513E2E7-E2AF-440C-8567-37153D3865E2}" ma:internalName="LastPublishResultLookup" ma:readOnly="true" ma:showField="LastPublishResult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2513E2E7-E2AF-440C-8567-37153D3865E2}" ma:internalName="LastPublishAttemptDateLookup" ma:readOnly="true" ma:showField="LastPublishAttemptDat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2513E2E7-E2AF-440C-8567-37153D3865E2}" ma:internalName="LastPublishedByLookup" ma:readOnly="true" ma:showField="LastPublishedBy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2513E2E7-E2AF-440C-8567-37153D3865E2}" ma:internalName="LastPublishTimeLookup" ma:readOnly="true" ma:showField="LastPublishTim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2513E2E7-E2AF-440C-8567-37153D3865E2}" ma:internalName="LastPublishVersionLookup" ma:readOnly="true" ma:showField="LastPublishVersion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72723BFE-42E4-4BFD-ABEC-91FC880F9EED}" ma:internalName="LocLastLocAttemptVersionLookup" ma:readOnly="false" ma:showField="LastLocAttemptVersion" ma:web="29baff33-f40f-4664-8054-1bde3cabf4f6">
      <xsd:simpleType>
        <xsd:restriction base="dms:Lookup"/>
      </xsd:simpleType>
    </xsd:element>
    <xsd:element name="LocLastLocAttemptVersionTypeLookup" ma:index="71" nillable="true" ma:displayName="Loc Last Loc Attempt Version Type" ma:default="" ma:list="{72723BFE-42E4-4BFD-ABEC-91FC880F9EED}" ma:internalName="LocLastLocAttemptVersionTypeLookup" ma:readOnly="true" ma:showField="LastLocAttemptVersionType" ma:web="29baff33-f40f-4664-8054-1bde3cabf4f6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72723BFE-42E4-4BFD-ABEC-91FC880F9EED}" ma:internalName="LocNewPublishedVersionLookup" ma:readOnly="true" ma:showField="NewPublishedVersion" ma:web="29baff33-f40f-4664-8054-1bde3cabf4f6">
      <xsd:simpleType>
        <xsd:restriction base="dms:Lookup"/>
      </xsd:simpleType>
    </xsd:element>
    <xsd:element name="LocOverallHandbackStatusLookup" ma:index="75" nillable="true" ma:displayName="Loc Overall Handback Status" ma:default="" ma:list="{72723BFE-42E4-4BFD-ABEC-91FC880F9EED}" ma:internalName="LocOverallHandbackStatusLookup" ma:readOnly="true" ma:showField="OverallHandbackStatus" ma:web="29baff33-f40f-4664-8054-1bde3cabf4f6">
      <xsd:simpleType>
        <xsd:restriction base="dms:Lookup"/>
      </xsd:simpleType>
    </xsd:element>
    <xsd:element name="LocOverallLocStatusLookup" ma:index="76" nillable="true" ma:displayName="Loc Overall Localize Status" ma:default="" ma:list="{72723BFE-42E4-4BFD-ABEC-91FC880F9EED}" ma:internalName="LocOverallLocStatusLookup" ma:readOnly="true" ma:showField="OverallLocStatus" ma:web="29baff33-f40f-4664-8054-1bde3cabf4f6">
      <xsd:simpleType>
        <xsd:restriction base="dms:Lookup"/>
      </xsd:simpleType>
    </xsd:element>
    <xsd:element name="LocOverallPreviewStatusLookup" ma:index="77" nillable="true" ma:displayName="Loc Overall Preview Status" ma:default="" ma:list="{72723BFE-42E4-4BFD-ABEC-91FC880F9EED}" ma:internalName="LocOverallPreviewStatusLookup" ma:readOnly="true" ma:showField="OverallPreviewStatus" ma:web="29baff33-f40f-4664-8054-1bde3cabf4f6">
      <xsd:simpleType>
        <xsd:restriction base="dms:Lookup"/>
      </xsd:simpleType>
    </xsd:element>
    <xsd:element name="LocOverallPublishStatusLookup" ma:index="78" nillable="true" ma:displayName="Loc Overall Publish Status" ma:default="" ma:list="{72723BFE-42E4-4BFD-ABEC-91FC880F9EED}" ma:internalName="LocOverallPublishStatusLookup" ma:readOnly="true" ma:showField="OverallPublishStatus" ma:web="29baff33-f40f-4664-8054-1bde3cabf4f6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72723BFE-42E4-4BFD-ABEC-91FC880F9EED}" ma:internalName="LocProcessedForHandoffsLookup" ma:readOnly="true" ma:showField="ProcessedForHandoffs" ma:web="29baff33-f40f-4664-8054-1bde3cabf4f6">
      <xsd:simpleType>
        <xsd:restriction base="dms:Lookup"/>
      </xsd:simpleType>
    </xsd:element>
    <xsd:element name="LocProcessedForMarketsLookup" ma:index="81" nillable="true" ma:displayName="Loc Processed For Markets" ma:default="" ma:list="{72723BFE-42E4-4BFD-ABEC-91FC880F9EED}" ma:internalName="LocProcessedForMarketsLookup" ma:readOnly="true" ma:showField="ProcessedForMarkets" ma:web="29baff33-f40f-4664-8054-1bde3cabf4f6">
      <xsd:simpleType>
        <xsd:restriction base="dms:Lookup"/>
      </xsd:simpleType>
    </xsd:element>
    <xsd:element name="LocPublishedDependentAssetsLookup" ma:index="82" nillable="true" ma:displayName="Loc Published Dependent Assets" ma:default="" ma:list="{72723BFE-42E4-4BFD-ABEC-91FC880F9EED}" ma:internalName="LocPublishedDependentAssetsLookup" ma:readOnly="true" ma:showField="PublishedDependentAssets" ma:web="29baff33-f40f-4664-8054-1bde3cabf4f6">
      <xsd:simpleType>
        <xsd:restriction base="dms:Lookup"/>
      </xsd:simpleType>
    </xsd:element>
    <xsd:element name="LocPublishedLinkedAssetsLookup" ma:index="83" nillable="true" ma:displayName="Loc Published Linked Assets" ma:default="" ma:list="{72723BFE-42E4-4BFD-ABEC-91FC880F9EED}" ma:internalName="LocPublishedLinkedAssetsLookup" ma:readOnly="true" ma:showField="PublishedLinkedAssets" ma:web="29baff33-f40f-4664-8054-1bde3cabf4f6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cb159bc7-6392-40eb-91ad-5e9404d69876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1DDBB892-E9C2-41BE-A746-120199994C31}" ma:internalName="Markets" ma:readOnly="false" ma:showField="MarketNam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2513E2E7-E2AF-440C-8567-37153D3865E2}" ma:internalName="NumOfRatingsLookup" ma:readOnly="true" ma:showField="NumOfRatings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2513E2E7-E2AF-440C-8567-37153D3865E2}" ma:internalName="PublishStatusLookup" ma:readOnly="false" ma:showField="PublishStatus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9e57b0ce-4b8f-49f5-b588-fc22682c04a3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9d66d6a4-c4b4-42e6-80e6-7373254461f0}" ma:internalName="TaxCatchAll" ma:showField="CatchAllData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9d66d6a4-c4b4-42e6-80e6-7373254461f0}" ma:internalName="TaxCatchAllLabel" ma:readOnly="true" ma:showField="CatchAllDataLabel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E867CDD-FA19-41F3-A77F-293A20093042}">
  <ds:schemaRefs>
    <ds:schemaRef ds:uri="29baff33-f40f-4664-8054-1bde3cabf4f6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5B056C-B489-4D17-A4ED-D1B61A4AF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aff33-f40f-4664-8054-1bde3cabf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A0518C-2948-4A41-BBDB-E8C8F9BED6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Dyplom ukończenia przedszkola</Template>
  <TotalTime>36</TotalTime>
  <Words>194</Words>
  <Application>Microsoft Office PowerPoint</Application>
  <PresentationFormat>Pokaz na ekranie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Motyw pakietu Office</vt:lpstr>
      <vt:lpstr>Prezentacja programu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Ryzners</dc:creator>
  <cp:keywords/>
  <dc:description/>
  <cp:lastModifiedBy>Ryzners</cp:lastModifiedBy>
  <cp:revision>1</cp:revision>
  <cp:lastPrinted>2023-09-11T07:42:09Z</cp:lastPrinted>
  <dcterms:created xsi:type="dcterms:W3CDTF">2023-09-11T07:24:37Z</dcterms:created>
  <dcterms:modified xsi:type="dcterms:W3CDTF">2023-09-11T08:01:36Z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TC101130471045</vt:lpwstr>
  </property>
  <property fmtid="{D5CDD505-2E9C-101B-9397-08002B2CF9AE}" pid="3" name="InternalTags">
    <vt:lpwstr/>
  </property>
  <property fmtid="{D5CDD505-2E9C-101B-9397-08002B2CF9AE}" pid="4" name="ContentTypeId">
    <vt:lpwstr>0x010100CFA5F52AA0A00C4CBEF2A37681B2318F04009FDCD24A096B5E4C8184D4910FEB1A76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6330700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