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65"/>
  </p:notesMasterIdLst>
  <p:handoutMasterIdLst>
    <p:handoutMasterId r:id="rId66"/>
  </p:handoutMasterIdLst>
  <p:sldIdLst>
    <p:sldId id="266" r:id="rId5"/>
    <p:sldId id="267" r:id="rId6"/>
    <p:sldId id="268" r:id="rId7"/>
    <p:sldId id="269" r:id="rId8"/>
    <p:sldId id="270" r:id="rId9"/>
    <p:sldId id="297" r:id="rId10"/>
    <p:sldId id="276" r:id="rId11"/>
    <p:sldId id="271" r:id="rId12"/>
    <p:sldId id="272" r:id="rId13"/>
    <p:sldId id="280" r:id="rId14"/>
    <p:sldId id="278" r:id="rId15"/>
    <p:sldId id="282" r:id="rId16"/>
    <p:sldId id="318" r:id="rId17"/>
    <p:sldId id="281" r:id="rId18"/>
    <p:sldId id="283" r:id="rId19"/>
    <p:sldId id="284" r:id="rId20"/>
    <p:sldId id="333" r:id="rId21"/>
    <p:sldId id="286" r:id="rId22"/>
    <p:sldId id="287" r:id="rId23"/>
    <p:sldId id="313" r:id="rId24"/>
    <p:sldId id="322" r:id="rId25"/>
    <p:sldId id="288" r:id="rId26"/>
    <p:sldId id="289" r:id="rId27"/>
    <p:sldId id="290" r:id="rId28"/>
    <p:sldId id="291" r:id="rId29"/>
    <p:sldId id="292" r:id="rId30"/>
    <p:sldId id="294" r:id="rId31"/>
    <p:sldId id="295" r:id="rId32"/>
    <p:sldId id="296" r:id="rId33"/>
    <p:sldId id="315" r:id="rId34"/>
    <p:sldId id="298" r:id="rId35"/>
    <p:sldId id="299" r:id="rId36"/>
    <p:sldId id="314" r:id="rId37"/>
    <p:sldId id="300" r:id="rId38"/>
    <p:sldId id="307" r:id="rId39"/>
    <p:sldId id="301" r:id="rId40"/>
    <p:sldId id="316" r:id="rId41"/>
    <p:sldId id="305" r:id="rId42"/>
    <p:sldId id="306" r:id="rId43"/>
    <p:sldId id="303" r:id="rId44"/>
    <p:sldId id="302" r:id="rId45"/>
    <p:sldId id="304" r:id="rId46"/>
    <p:sldId id="309" r:id="rId47"/>
    <p:sldId id="308" r:id="rId48"/>
    <p:sldId id="319" r:id="rId49"/>
    <p:sldId id="320" r:id="rId50"/>
    <p:sldId id="330" r:id="rId51"/>
    <p:sldId id="331" r:id="rId52"/>
    <p:sldId id="312" r:id="rId53"/>
    <p:sldId id="317" r:id="rId54"/>
    <p:sldId id="332" r:id="rId55"/>
    <p:sldId id="321" r:id="rId56"/>
    <p:sldId id="323" r:id="rId57"/>
    <p:sldId id="324" r:id="rId58"/>
    <p:sldId id="325" r:id="rId59"/>
    <p:sldId id="326" r:id="rId60"/>
    <p:sldId id="336" r:id="rId61"/>
    <p:sldId id="334" r:id="rId62"/>
    <p:sldId id="335" r:id="rId63"/>
    <p:sldId id="329" r:id="rId6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 autoAdjust="0"/>
  </p:normalViewPr>
  <p:slideViewPr>
    <p:cSldViewPr snapToGrid="0">
      <p:cViewPr>
        <p:scale>
          <a:sx n="70" d="100"/>
          <a:sy n="70" d="100"/>
        </p:scale>
        <p:origin x="-528" y="-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612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7" d="100"/>
          <a:sy n="57" d="100"/>
        </p:scale>
        <p:origin x="1092" y="42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C7EC9C-7EE8-4A56-855D-18AC07DBDCAD}" type="datetimeFigureOut">
              <a:rPr lang="pl-PL" smtClean="0"/>
              <a:pPr/>
              <a:t>2019-11-09</a:t>
            </a:fld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EA21AD-3BA7-4B49-9DF1-2171993A8011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39243499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C3EC70-F4BB-48E7-ABB8-9B7E359277E1}" type="datetimeFigureOut">
              <a:rPr lang="pl-PL" smtClean="0"/>
              <a:pPr/>
              <a:t>2019-11-09</a:t>
            </a:fld>
            <a:endParaRPr lang="pl-PL" dirty="0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 dirty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669046-D62F-49D8-96B7-3C014DC234D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2293714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Pr>
        <a:gradFill>
          <a:gsLst>
            <a:gs pos="0">
              <a:schemeClr val="bg1">
                <a:lumMod val="46000"/>
                <a:lumOff val="54000"/>
              </a:schemeClr>
            </a:gs>
            <a:gs pos="46000">
              <a:schemeClr val="bg1">
                <a:lumMod val="60000"/>
                <a:lumOff val="40000"/>
              </a:schemeClr>
            </a:gs>
            <a:gs pos="100000">
              <a:schemeClr val="bg1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upa 103"/>
          <p:cNvGrpSpPr/>
          <p:nvPr/>
        </p:nvGrpSpPr>
        <p:grpSpPr>
          <a:xfrm>
            <a:off x="286013" y="4191000"/>
            <a:ext cx="11616798" cy="2513417"/>
            <a:chOff x="286013" y="4191000"/>
            <a:chExt cx="11616798" cy="2513417"/>
          </a:xfrm>
        </p:grpSpPr>
        <p:sp>
          <p:nvSpPr>
            <p:cNvPr id="8" name="Dowolny kształt 5"/>
            <p:cNvSpPr>
              <a:spLocks/>
            </p:cNvSpPr>
            <p:nvPr/>
          </p:nvSpPr>
          <p:spPr bwMode="auto">
            <a:xfrm flipH="1">
              <a:off x="2411413" y="6283770"/>
              <a:ext cx="6350" cy="12700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9" name="Linia 6"/>
            <p:cNvSpPr>
              <a:spLocks noChangeShapeType="1"/>
            </p:cNvSpPr>
            <p:nvPr/>
          </p:nvSpPr>
          <p:spPr bwMode="auto">
            <a:xfrm flipV="1">
              <a:off x="2411413" y="6283770"/>
              <a:ext cx="6350" cy="127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10" name="Dowolny kształt 7"/>
            <p:cNvSpPr>
              <a:spLocks/>
            </p:cNvSpPr>
            <p:nvPr/>
          </p:nvSpPr>
          <p:spPr bwMode="auto">
            <a:xfrm rot="21252465" flipH="1">
              <a:off x="792225" y="5625565"/>
              <a:ext cx="1632875" cy="657409"/>
            </a:xfrm>
            <a:custGeom>
              <a:avLst/>
              <a:gdLst>
                <a:gd name="T0" fmla="*/ 0 w 594"/>
                <a:gd name="T1" fmla="*/ 251 h 255"/>
                <a:gd name="T2" fmla="*/ 592 w 594"/>
                <a:gd name="T3" fmla="*/ 0 h 255"/>
                <a:gd name="T4" fmla="*/ 594 w 594"/>
                <a:gd name="T5" fmla="*/ 4 h 255"/>
                <a:gd name="T6" fmla="*/ 2 w 594"/>
                <a:gd name="T7" fmla="*/ 255 h 255"/>
                <a:gd name="T8" fmla="*/ 0 w 594"/>
                <a:gd name="T9" fmla="*/ 251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4" h="255">
                  <a:moveTo>
                    <a:pt x="0" y="251"/>
                  </a:moveTo>
                  <a:cubicBezTo>
                    <a:pt x="141" y="201"/>
                    <a:pt x="442" y="91"/>
                    <a:pt x="592" y="0"/>
                  </a:cubicBezTo>
                  <a:cubicBezTo>
                    <a:pt x="594" y="4"/>
                    <a:pt x="594" y="4"/>
                    <a:pt x="594" y="4"/>
                  </a:cubicBezTo>
                  <a:cubicBezTo>
                    <a:pt x="445" y="95"/>
                    <a:pt x="143" y="205"/>
                    <a:pt x="2" y="255"/>
                  </a:cubicBezTo>
                  <a:cubicBezTo>
                    <a:pt x="0" y="251"/>
                    <a:pt x="0" y="251"/>
                    <a:pt x="0" y="251"/>
                  </a:cubicBezTo>
                </a:path>
              </a:pathLst>
            </a:custGeom>
            <a:solidFill>
              <a:srgbClr val="00A99D"/>
            </a:solidFill>
            <a:ln w="952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grpSp>
          <p:nvGrpSpPr>
            <p:cNvPr id="11" name="Grupa 10"/>
            <p:cNvGrpSpPr/>
            <p:nvPr/>
          </p:nvGrpSpPr>
          <p:grpSpPr>
            <a:xfrm rot="20793512">
              <a:off x="445930" y="5452235"/>
              <a:ext cx="365582" cy="421970"/>
              <a:chOff x="1457010" y="1673260"/>
              <a:chExt cx="617538" cy="712788"/>
            </a:xfrm>
          </p:grpSpPr>
          <p:sp>
            <p:nvSpPr>
              <p:cNvPr id="12" name="Dowolny kształt 8"/>
              <p:cNvSpPr>
                <a:spLocks/>
              </p:cNvSpPr>
              <p:nvPr/>
            </p:nvSpPr>
            <p:spPr bwMode="auto">
              <a:xfrm flipH="1">
                <a:off x="1457010" y="1673260"/>
                <a:ext cx="595313" cy="652463"/>
              </a:xfrm>
              <a:custGeom>
                <a:avLst/>
                <a:gdLst>
                  <a:gd name="T0" fmla="*/ 182 w 187"/>
                  <a:gd name="T1" fmla="*/ 130 h 204"/>
                  <a:gd name="T2" fmla="*/ 126 w 187"/>
                  <a:gd name="T3" fmla="*/ 88 h 204"/>
                  <a:gd name="T4" fmla="*/ 99 w 187"/>
                  <a:gd name="T5" fmla="*/ 29 h 204"/>
                  <a:gd name="T6" fmla="*/ 29 w 187"/>
                  <a:gd name="T7" fmla="*/ 166 h 204"/>
                  <a:gd name="T8" fmla="*/ 119 w 187"/>
                  <a:gd name="T9" fmla="*/ 198 h 204"/>
                  <a:gd name="T10" fmla="*/ 182 w 187"/>
                  <a:gd name="T11" fmla="*/ 13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7" h="204">
                    <a:moveTo>
                      <a:pt x="182" y="130"/>
                    </a:moveTo>
                    <a:cubicBezTo>
                      <a:pt x="173" y="98"/>
                      <a:pt x="151" y="87"/>
                      <a:pt x="126" y="88"/>
                    </a:cubicBezTo>
                    <a:cubicBezTo>
                      <a:pt x="127" y="59"/>
                      <a:pt x="114" y="34"/>
                      <a:pt x="99" y="29"/>
                    </a:cubicBezTo>
                    <a:cubicBezTo>
                      <a:pt x="17" y="0"/>
                      <a:pt x="0" y="129"/>
                      <a:pt x="29" y="166"/>
                    </a:cubicBezTo>
                    <a:cubicBezTo>
                      <a:pt x="35" y="185"/>
                      <a:pt x="86" y="204"/>
                      <a:pt x="119" y="198"/>
                    </a:cubicBezTo>
                    <a:cubicBezTo>
                      <a:pt x="162" y="190"/>
                      <a:pt x="187" y="150"/>
                      <a:pt x="182" y="13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pl-PL" dirty="0"/>
              </a:p>
            </p:txBody>
          </p:sp>
          <p:sp>
            <p:nvSpPr>
              <p:cNvPr id="13" name="Dowolny kształt 9"/>
              <p:cNvSpPr>
                <a:spLocks/>
              </p:cNvSpPr>
              <p:nvPr/>
            </p:nvSpPr>
            <p:spPr bwMode="auto">
              <a:xfrm flipH="1">
                <a:off x="1482410" y="1698660"/>
                <a:ext cx="592138" cy="687388"/>
              </a:xfrm>
              <a:custGeom>
                <a:avLst/>
                <a:gdLst>
                  <a:gd name="T0" fmla="*/ 178 w 186"/>
                  <a:gd name="T1" fmla="*/ 208 h 215"/>
                  <a:gd name="T2" fmla="*/ 53 w 186"/>
                  <a:gd name="T3" fmla="*/ 154 h 215"/>
                  <a:gd name="T4" fmla="*/ 102 w 186"/>
                  <a:gd name="T5" fmla="*/ 127 h 215"/>
                  <a:gd name="T6" fmla="*/ 153 w 186"/>
                  <a:gd name="T7" fmla="*/ 64 h 215"/>
                  <a:gd name="T8" fmla="*/ 40 w 186"/>
                  <a:gd name="T9" fmla="*/ 136 h 215"/>
                  <a:gd name="T10" fmla="*/ 50 w 186"/>
                  <a:gd name="T11" fmla="*/ 79 h 215"/>
                  <a:gd name="T12" fmla="*/ 32 w 186"/>
                  <a:gd name="T13" fmla="*/ 0 h 215"/>
                  <a:gd name="T14" fmla="*/ 28 w 186"/>
                  <a:gd name="T15" fmla="*/ 156 h 215"/>
                  <a:gd name="T16" fmla="*/ 28 w 186"/>
                  <a:gd name="T17" fmla="*/ 160 h 215"/>
                  <a:gd name="T18" fmla="*/ 31 w 186"/>
                  <a:gd name="T19" fmla="*/ 161 h 215"/>
                  <a:gd name="T20" fmla="*/ 98 w 186"/>
                  <a:gd name="T21" fmla="*/ 200 h 215"/>
                  <a:gd name="T22" fmla="*/ 178 w 186"/>
                  <a:gd name="T23" fmla="*/ 208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6" h="215">
                    <a:moveTo>
                      <a:pt x="178" y="208"/>
                    </a:moveTo>
                    <a:cubicBezTo>
                      <a:pt x="186" y="183"/>
                      <a:pt x="98" y="158"/>
                      <a:pt x="53" y="154"/>
                    </a:cubicBezTo>
                    <a:cubicBezTo>
                      <a:pt x="68" y="148"/>
                      <a:pt x="87" y="137"/>
                      <a:pt x="102" y="127"/>
                    </a:cubicBezTo>
                    <a:cubicBezTo>
                      <a:pt x="137" y="101"/>
                      <a:pt x="157" y="70"/>
                      <a:pt x="153" y="64"/>
                    </a:cubicBezTo>
                    <a:cubicBezTo>
                      <a:pt x="137" y="44"/>
                      <a:pt x="69" y="101"/>
                      <a:pt x="40" y="136"/>
                    </a:cubicBezTo>
                    <a:cubicBezTo>
                      <a:pt x="45" y="120"/>
                      <a:pt x="49" y="98"/>
                      <a:pt x="50" y="79"/>
                    </a:cubicBezTo>
                    <a:cubicBezTo>
                      <a:pt x="51" y="35"/>
                      <a:pt x="40" y="0"/>
                      <a:pt x="32" y="0"/>
                    </a:cubicBezTo>
                    <a:cubicBezTo>
                      <a:pt x="0" y="0"/>
                      <a:pt x="13" y="143"/>
                      <a:pt x="28" y="156"/>
                    </a:cubicBezTo>
                    <a:cubicBezTo>
                      <a:pt x="27" y="158"/>
                      <a:pt x="27" y="159"/>
                      <a:pt x="28" y="160"/>
                    </a:cubicBezTo>
                    <a:cubicBezTo>
                      <a:pt x="28" y="160"/>
                      <a:pt x="29" y="161"/>
                      <a:pt x="31" y="161"/>
                    </a:cubicBezTo>
                    <a:cubicBezTo>
                      <a:pt x="37" y="170"/>
                      <a:pt x="70" y="190"/>
                      <a:pt x="98" y="200"/>
                    </a:cubicBezTo>
                    <a:cubicBezTo>
                      <a:pt x="139" y="215"/>
                      <a:pt x="176" y="215"/>
                      <a:pt x="178" y="20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dirty="0"/>
              </a:p>
            </p:txBody>
          </p:sp>
        </p:grpSp>
        <p:sp>
          <p:nvSpPr>
            <p:cNvPr id="14" name="Dowolny kształt 10"/>
            <p:cNvSpPr>
              <a:spLocks/>
            </p:cNvSpPr>
            <p:nvPr/>
          </p:nvSpPr>
          <p:spPr bwMode="auto">
            <a:xfrm rot="19613158" flipH="1">
              <a:off x="1682146" y="5813019"/>
              <a:ext cx="502445" cy="552636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" fmla="*/ 9849 w 9849"/>
                <a:gd name="connsiteY0" fmla="*/ 9122 h 10251"/>
                <a:gd name="connsiteX1" fmla="*/ 1748 w 9849"/>
                <a:gd name="connsiteY1" fmla="*/ 7541 h 10251"/>
                <a:gd name="connsiteX2" fmla="*/ 3887 w 9849"/>
                <a:gd name="connsiteY2" fmla="*/ 283 h 10251"/>
                <a:gd name="connsiteX3" fmla="*/ 387 w 9849"/>
                <a:gd name="connsiteY3" fmla="*/ 8303 h 10251"/>
                <a:gd name="connsiteX4" fmla="*/ 257 w 9849"/>
                <a:gd name="connsiteY4" fmla="*/ 8419 h 10251"/>
                <a:gd name="connsiteX5" fmla="*/ 9849 w 9849"/>
                <a:gd name="connsiteY5" fmla="*/ 9122 h 10251"/>
                <a:gd name="connsiteX0" fmla="*/ 10000 w 10000"/>
                <a:gd name="connsiteY0" fmla="*/ 8899 h 10131"/>
                <a:gd name="connsiteX1" fmla="*/ 1775 w 10000"/>
                <a:gd name="connsiteY1" fmla="*/ 7356 h 10131"/>
                <a:gd name="connsiteX2" fmla="*/ 3947 w 10000"/>
                <a:gd name="connsiteY2" fmla="*/ 276 h 10131"/>
                <a:gd name="connsiteX3" fmla="*/ 393 w 10000"/>
                <a:gd name="connsiteY3" fmla="*/ 8100 h 10131"/>
                <a:gd name="connsiteX4" fmla="*/ 261 w 10000"/>
                <a:gd name="connsiteY4" fmla="*/ 8213 h 10131"/>
                <a:gd name="connsiteX5" fmla="*/ 10000 w 10000"/>
                <a:gd name="connsiteY5" fmla="*/ 8899 h 10131"/>
                <a:gd name="connsiteX0" fmla="*/ 10361 w 10361"/>
                <a:gd name="connsiteY0" fmla="*/ 8632 h 9864"/>
                <a:gd name="connsiteX1" fmla="*/ 2136 w 10361"/>
                <a:gd name="connsiteY1" fmla="*/ 7089 h 9864"/>
                <a:gd name="connsiteX2" fmla="*/ 4308 w 10361"/>
                <a:gd name="connsiteY2" fmla="*/ 9 h 9864"/>
                <a:gd name="connsiteX3" fmla="*/ 754 w 10361"/>
                <a:gd name="connsiteY3" fmla="*/ 7833 h 9864"/>
                <a:gd name="connsiteX4" fmla="*/ 622 w 10361"/>
                <a:gd name="connsiteY4" fmla="*/ 7946 h 9864"/>
                <a:gd name="connsiteX5" fmla="*/ 10361 w 10361"/>
                <a:gd name="connsiteY5" fmla="*/ 8632 h 9864"/>
                <a:gd name="connsiteX0" fmla="*/ 10000 w 10000"/>
                <a:gd name="connsiteY0" fmla="*/ 8749 h 9998"/>
                <a:gd name="connsiteX1" fmla="*/ 2062 w 10000"/>
                <a:gd name="connsiteY1" fmla="*/ 7185 h 9998"/>
                <a:gd name="connsiteX2" fmla="*/ 4158 w 10000"/>
                <a:gd name="connsiteY2" fmla="*/ 7 h 9998"/>
                <a:gd name="connsiteX3" fmla="*/ 728 w 10000"/>
                <a:gd name="connsiteY3" fmla="*/ 7939 h 9998"/>
                <a:gd name="connsiteX4" fmla="*/ 600 w 10000"/>
                <a:gd name="connsiteY4" fmla="*/ 8054 h 9998"/>
                <a:gd name="connsiteX5" fmla="*/ 10000 w 10000"/>
                <a:gd name="connsiteY5" fmla="*/ 8749 h 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pl-PL" dirty="0"/>
            </a:p>
          </p:txBody>
        </p:sp>
        <p:sp>
          <p:nvSpPr>
            <p:cNvPr id="15" name="Dowolny kształt 23"/>
            <p:cNvSpPr>
              <a:spLocks/>
            </p:cNvSpPr>
            <p:nvPr/>
          </p:nvSpPr>
          <p:spPr bwMode="auto">
            <a:xfrm flipH="1">
              <a:off x="2304810" y="5031266"/>
              <a:ext cx="344488" cy="34448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16" name="Dowolny kształt 24"/>
            <p:cNvSpPr>
              <a:spLocks/>
            </p:cNvSpPr>
            <p:nvPr/>
          </p:nvSpPr>
          <p:spPr bwMode="auto">
            <a:xfrm flipH="1">
              <a:off x="3150319" y="5854375"/>
              <a:ext cx="608927" cy="327464"/>
            </a:xfrm>
            <a:custGeom>
              <a:avLst/>
              <a:gdLst>
                <a:gd name="T0" fmla="*/ 6 w 240"/>
                <a:gd name="T1" fmla="*/ 29 h 137"/>
                <a:gd name="T2" fmla="*/ 197 w 240"/>
                <a:gd name="T3" fmla="*/ 129 h 137"/>
                <a:gd name="T4" fmla="*/ 6 w 240"/>
                <a:gd name="T5" fmla="*/ 29 h 137"/>
                <a:gd name="connsiteX0" fmla="*/ 5 w 8178"/>
                <a:gd name="connsiteY0" fmla="*/ 330 h 7745"/>
                <a:gd name="connsiteX1" fmla="*/ 7963 w 8178"/>
                <a:gd name="connsiteY1" fmla="*/ 7629 h 7745"/>
                <a:gd name="connsiteX2" fmla="*/ 5 w 8178"/>
                <a:gd name="connsiteY2" fmla="*/ 330 h 7745"/>
                <a:gd name="connsiteX0" fmla="*/ 0 w 10093"/>
                <a:gd name="connsiteY0" fmla="*/ 477 h 10050"/>
                <a:gd name="connsiteX1" fmla="*/ 9731 w 10093"/>
                <a:gd name="connsiteY1" fmla="*/ 9901 h 10050"/>
                <a:gd name="connsiteX2" fmla="*/ 0 w 10093"/>
                <a:gd name="connsiteY2" fmla="*/ 477 h 10050"/>
                <a:gd name="connsiteX0" fmla="*/ 0 w 9731"/>
                <a:gd name="connsiteY0" fmla="*/ 636 h 10209"/>
                <a:gd name="connsiteX1" fmla="*/ 9731 w 9731"/>
                <a:gd name="connsiteY1" fmla="*/ 10060 h 10209"/>
                <a:gd name="connsiteX2" fmla="*/ 0 w 9731"/>
                <a:gd name="connsiteY2" fmla="*/ 636 h 10209"/>
                <a:gd name="connsiteX0" fmla="*/ 0 w 10000"/>
                <a:gd name="connsiteY0" fmla="*/ 97 h 9475"/>
                <a:gd name="connsiteX1" fmla="*/ 10000 w 10000"/>
                <a:gd name="connsiteY1" fmla="*/ 9328 h 9475"/>
                <a:gd name="connsiteX2" fmla="*/ 0 w 10000"/>
                <a:gd name="connsiteY2" fmla="*/ 97 h 9475"/>
                <a:gd name="connsiteX0" fmla="*/ 0 w 10000"/>
                <a:gd name="connsiteY0" fmla="*/ 102 h 9940"/>
                <a:gd name="connsiteX1" fmla="*/ 10000 w 10000"/>
                <a:gd name="connsiteY1" fmla="*/ 9845 h 9940"/>
                <a:gd name="connsiteX2" fmla="*/ 0 w 10000"/>
                <a:gd name="connsiteY2" fmla="*/ 102 h 9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0" h="9940">
                  <a:moveTo>
                    <a:pt x="0" y="102"/>
                  </a:moveTo>
                  <a:cubicBezTo>
                    <a:pt x="1254" y="6563"/>
                    <a:pt x="7749" y="10625"/>
                    <a:pt x="10000" y="9845"/>
                  </a:cubicBezTo>
                  <a:cubicBezTo>
                    <a:pt x="8788" y="5251"/>
                    <a:pt x="2814" y="-864"/>
                    <a:pt x="0" y="1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17" name="Dowolny kształt 25"/>
            <p:cNvSpPr>
              <a:spLocks/>
            </p:cNvSpPr>
            <p:nvPr/>
          </p:nvSpPr>
          <p:spPr bwMode="auto">
            <a:xfrm flipH="1">
              <a:off x="3120197" y="5377348"/>
              <a:ext cx="349680" cy="396781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" fmla="*/ 9851 w 10000"/>
                <a:gd name="connsiteY0" fmla="*/ 525 h 10154"/>
                <a:gd name="connsiteX1" fmla="*/ 297 w 10000"/>
                <a:gd name="connsiteY1" fmla="*/ 7280 h 10154"/>
                <a:gd name="connsiteX2" fmla="*/ 985 w 10000"/>
                <a:gd name="connsiteY2" fmla="*/ 7614 h 10154"/>
                <a:gd name="connsiteX3" fmla="*/ 5800 w 10000"/>
                <a:gd name="connsiteY3" fmla="*/ 9783 h 10154"/>
                <a:gd name="connsiteX4" fmla="*/ 1444 w 10000"/>
                <a:gd name="connsiteY4" fmla="*/ 7363 h 10154"/>
                <a:gd name="connsiteX5" fmla="*/ 9851 w 10000"/>
                <a:gd name="connsiteY5" fmla="*/ 525 h 10154"/>
                <a:gd name="connsiteX0" fmla="*/ 9851 w 9851"/>
                <a:gd name="connsiteY0" fmla="*/ 525 h 10154"/>
                <a:gd name="connsiteX1" fmla="*/ 297 w 9851"/>
                <a:gd name="connsiteY1" fmla="*/ 7280 h 10154"/>
                <a:gd name="connsiteX2" fmla="*/ 985 w 9851"/>
                <a:gd name="connsiteY2" fmla="*/ 7614 h 10154"/>
                <a:gd name="connsiteX3" fmla="*/ 5800 w 9851"/>
                <a:gd name="connsiteY3" fmla="*/ 9783 h 10154"/>
                <a:gd name="connsiteX4" fmla="*/ 1444 w 9851"/>
                <a:gd name="connsiteY4" fmla="*/ 7363 h 10154"/>
                <a:gd name="connsiteX5" fmla="*/ 9851 w 9851"/>
                <a:gd name="connsiteY5" fmla="*/ 525 h 10154"/>
                <a:gd name="connsiteX0" fmla="*/ 10000 w 10602"/>
                <a:gd name="connsiteY0" fmla="*/ 517 h 10000"/>
                <a:gd name="connsiteX1" fmla="*/ 301 w 10602"/>
                <a:gd name="connsiteY1" fmla="*/ 7170 h 10000"/>
                <a:gd name="connsiteX2" fmla="*/ 1000 w 10602"/>
                <a:gd name="connsiteY2" fmla="*/ 7499 h 10000"/>
                <a:gd name="connsiteX3" fmla="*/ 5888 w 10602"/>
                <a:gd name="connsiteY3" fmla="*/ 9635 h 10000"/>
                <a:gd name="connsiteX4" fmla="*/ 1466 w 10602"/>
                <a:gd name="connsiteY4" fmla="*/ 7251 h 10000"/>
                <a:gd name="connsiteX5" fmla="*/ 10000 w 10602"/>
                <a:gd name="connsiteY5" fmla="*/ 517 h 10000"/>
                <a:gd name="connsiteX0" fmla="*/ 10000 w 10118"/>
                <a:gd name="connsiteY0" fmla="*/ 1687 h 11170"/>
                <a:gd name="connsiteX1" fmla="*/ 301 w 10118"/>
                <a:gd name="connsiteY1" fmla="*/ 8340 h 11170"/>
                <a:gd name="connsiteX2" fmla="*/ 1000 w 10118"/>
                <a:gd name="connsiteY2" fmla="*/ 8669 h 11170"/>
                <a:gd name="connsiteX3" fmla="*/ 5888 w 10118"/>
                <a:gd name="connsiteY3" fmla="*/ 10805 h 11170"/>
                <a:gd name="connsiteX4" fmla="*/ 1466 w 10118"/>
                <a:gd name="connsiteY4" fmla="*/ 8421 h 11170"/>
                <a:gd name="connsiteX5" fmla="*/ 10000 w 10118"/>
                <a:gd name="connsiteY5" fmla="*/ 1687 h 11170"/>
                <a:gd name="connsiteX0" fmla="*/ 10000 w 10038"/>
                <a:gd name="connsiteY0" fmla="*/ 1102 h 10585"/>
                <a:gd name="connsiteX1" fmla="*/ 301 w 10038"/>
                <a:gd name="connsiteY1" fmla="*/ 7755 h 10585"/>
                <a:gd name="connsiteX2" fmla="*/ 1000 w 10038"/>
                <a:gd name="connsiteY2" fmla="*/ 8084 h 10585"/>
                <a:gd name="connsiteX3" fmla="*/ 5888 w 10038"/>
                <a:gd name="connsiteY3" fmla="*/ 10220 h 10585"/>
                <a:gd name="connsiteX4" fmla="*/ 1466 w 10038"/>
                <a:gd name="connsiteY4" fmla="*/ 7836 h 10585"/>
                <a:gd name="connsiteX5" fmla="*/ 10000 w 10038"/>
                <a:gd name="connsiteY5" fmla="*/ 1102 h 10585"/>
                <a:gd name="connsiteX0" fmla="*/ 10000 w 10602"/>
                <a:gd name="connsiteY0" fmla="*/ 740 h 10223"/>
                <a:gd name="connsiteX1" fmla="*/ 301 w 10602"/>
                <a:gd name="connsiteY1" fmla="*/ 7393 h 10223"/>
                <a:gd name="connsiteX2" fmla="*/ 1000 w 10602"/>
                <a:gd name="connsiteY2" fmla="*/ 7722 h 10223"/>
                <a:gd name="connsiteX3" fmla="*/ 5888 w 10602"/>
                <a:gd name="connsiteY3" fmla="*/ 9858 h 10223"/>
                <a:gd name="connsiteX4" fmla="*/ 1466 w 10602"/>
                <a:gd name="connsiteY4" fmla="*/ 7474 h 10223"/>
                <a:gd name="connsiteX5" fmla="*/ 10000 w 10602"/>
                <a:gd name="connsiteY5" fmla="*/ 740 h 10223"/>
                <a:gd name="connsiteX0" fmla="*/ 6852 w 7703"/>
                <a:gd name="connsiteY0" fmla="*/ 687 h 11041"/>
                <a:gd name="connsiteX1" fmla="*/ 301 w 7703"/>
                <a:gd name="connsiteY1" fmla="*/ 8211 h 11041"/>
                <a:gd name="connsiteX2" fmla="*/ 1000 w 7703"/>
                <a:gd name="connsiteY2" fmla="*/ 8540 h 11041"/>
                <a:gd name="connsiteX3" fmla="*/ 5888 w 7703"/>
                <a:gd name="connsiteY3" fmla="*/ 10676 h 11041"/>
                <a:gd name="connsiteX4" fmla="*/ 1466 w 7703"/>
                <a:gd name="connsiteY4" fmla="*/ 8292 h 11041"/>
                <a:gd name="connsiteX5" fmla="*/ 6852 w 7703"/>
                <a:gd name="connsiteY5" fmla="*/ 687 h 11041"/>
                <a:gd name="connsiteX0" fmla="*/ 8895 w 9440"/>
                <a:gd name="connsiteY0" fmla="*/ 189 h 9567"/>
                <a:gd name="connsiteX1" fmla="*/ 391 w 9440"/>
                <a:gd name="connsiteY1" fmla="*/ 7004 h 9567"/>
                <a:gd name="connsiteX2" fmla="*/ 1298 w 9440"/>
                <a:gd name="connsiteY2" fmla="*/ 7302 h 9567"/>
                <a:gd name="connsiteX3" fmla="*/ 7644 w 9440"/>
                <a:gd name="connsiteY3" fmla="*/ 9236 h 9567"/>
                <a:gd name="connsiteX4" fmla="*/ 1903 w 9440"/>
                <a:gd name="connsiteY4" fmla="*/ 7077 h 9567"/>
                <a:gd name="connsiteX5" fmla="*/ 8895 w 9440"/>
                <a:gd name="connsiteY5" fmla="*/ 189 h 9567"/>
                <a:gd name="connsiteX0" fmla="*/ 11246 w 11712"/>
                <a:gd name="connsiteY0" fmla="*/ 214 h 9356"/>
                <a:gd name="connsiteX1" fmla="*/ 414 w 11712"/>
                <a:gd name="connsiteY1" fmla="*/ 6677 h 9356"/>
                <a:gd name="connsiteX2" fmla="*/ 1375 w 11712"/>
                <a:gd name="connsiteY2" fmla="*/ 6988 h 9356"/>
                <a:gd name="connsiteX3" fmla="*/ 8097 w 11712"/>
                <a:gd name="connsiteY3" fmla="*/ 9010 h 9356"/>
                <a:gd name="connsiteX4" fmla="*/ 2016 w 11712"/>
                <a:gd name="connsiteY4" fmla="*/ 6753 h 9356"/>
                <a:gd name="connsiteX5" fmla="*/ 11246 w 11712"/>
                <a:gd name="connsiteY5" fmla="*/ 214 h 9356"/>
                <a:gd name="connsiteX0" fmla="*/ 9602 w 10000"/>
                <a:gd name="connsiteY0" fmla="*/ 514 h 10285"/>
                <a:gd name="connsiteX1" fmla="*/ 353 w 10000"/>
                <a:gd name="connsiteY1" fmla="*/ 7422 h 10285"/>
                <a:gd name="connsiteX2" fmla="*/ 1174 w 10000"/>
                <a:gd name="connsiteY2" fmla="*/ 7754 h 10285"/>
                <a:gd name="connsiteX3" fmla="*/ 6913 w 10000"/>
                <a:gd name="connsiteY3" fmla="*/ 9915 h 10285"/>
                <a:gd name="connsiteX4" fmla="*/ 1721 w 10000"/>
                <a:gd name="connsiteY4" fmla="*/ 7503 h 10285"/>
                <a:gd name="connsiteX5" fmla="*/ 9602 w 10000"/>
                <a:gd name="connsiteY5" fmla="*/ 514 h 10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18" name="Dowolny kształt 26"/>
            <p:cNvSpPr>
              <a:spLocks/>
            </p:cNvSpPr>
            <p:nvPr/>
          </p:nvSpPr>
          <p:spPr bwMode="auto">
            <a:xfrm flipH="1">
              <a:off x="1933172" y="5246797"/>
              <a:ext cx="198438" cy="198438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19" name="Dowolny kształt 27"/>
            <p:cNvSpPr>
              <a:spLocks/>
            </p:cNvSpPr>
            <p:nvPr/>
          </p:nvSpPr>
          <p:spPr bwMode="auto">
            <a:xfrm flipH="1">
              <a:off x="1592821" y="6046412"/>
              <a:ext cx="193675" cy="198438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pl-PL" dirty="0"/>
            </a:p>
          </p:txBody>
        </p:sp>
        <p:grpSp>
          <p:nvGrpSpPr>
            <p:cNvPr id="20" name="Grupa 19"/>
            <p:cNvGrpSpPr/>
            <p:nvPr/>
          </p:nvGrpSpPr>
          <p:grpSpPr>
            <a:xfrm>
              <a:off x="749894" y="5783561"/>
              <a:ext cx="325521" cy="364355"/>
              <a:chOff x="2114915" y="2460535"/>
              <a:chExt cx="452438" cy="506413"/>
            </a:xfrm>
          </p:grpSpPr>
          <p:sp>
            <p:nvSpPr>
              <p:cNvPr id="21" name="Dowolny kształt 28"/>
              <p:cNvSpPr>
                <a:spLocks/>
              </p:cNvSpPr>
              <p:nvPr/>
            </p:nvSpPr>
            <p:spPr bwMode="auto">
              <a:xfrm flipH="1">
                <a:off x="2114915" y="2512923"/>
                <a:ext cx="430213" cy="450850"/>
              </a:xfrm>
              <a:custGeom>
                <a:avLst/>
                <a:gdLst>
                  <a:gd name="T0" fmla="*/ 19 w 135"/>
                  <a:gd name="T1" fmla="*/ 32 h 141"/>
                  <a:gd name="T2" fmla="*/ 9 w 135"/>
                  <a:gd name="T3" fmla="*/ 100 h 141"/>
                  <a:gd name="T4" fmla="*/ 66 w 135"/>
                  <a:gd name="T5" fmla="*/ 135 h 141"/>
                  <a:gd name="T6" fmla="*/ 88 w 135"/>
                  <a:gd name="T7" fmla="*/ 90 h 141"/>
                  <a:gd name="T8" fmla="*/ 126 w 135"/>
                  <a:gd name="T9" fmla="*/ 63 h 141"/>
                  <a:gd name="T10" fmla="*/ 19 w 135"/>
                  <a:gd name="T11" fmla="*/ 32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5" h="141">
                    <a:moveTo>
                      <a:pt x="19" y="32"/>
                    </a:moveTo>
                    <a:cubicBezTo>
                      <a:pt x="7" y="39"/>
                      <a:pt x="0" y="77"/>
                      <a:pt x="9" y="100"/>
                    </a:cubicBezTo>
                    <a:cubicBezTo>
                      <a:pt x="21" y="129"/>
                      <a:pt x="53" y="141"/>
                      <a:pt x="66" y="135"/>
                    </a:cubicBezTo>
                    <a:cubicBezTo>
                      <a:pt x="87" y="124"/>
                      <a:pt x="92" y="107"/>
                      <a:pt x="88" y="90"/>
                    </a:cubicBezTo>
                    <a:cubicBezTo>
                      <a:pt x="109" y="86"/>
                      <a:pt x="124" y="73"/>
                      <a:pt x="126" y="63"/>
                    </a:cubicBezTo>
                    <a:cubicBezTo>
                      <a:pt x="135" y="0"/>
                      <a:pt x="42" y="7"/>
                      <a:pt x="19" y="3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dirty="0"/>
              </a:p>
            </p:txBody>
          </p:sp>
          <p:sp>
            <p:nvSpPr>
              <p:cNvPr id="22" name="Dowolny kształt 29"/>
              <p:cNvSpPr>
                <a:spLocks/>
              </p:cNvSpPr>
              <p:nvPr/>
            </p:nvSpPr>
            <p:spPr bwMode="auto">
              <a:xfrm flipH="1">
                <a:off x="2124440" y="2460535"/>
                <a:ext cx="442913" cy="506413"/>
              </a:xfrm>
              <a:custGeom>
                <a:avLst/>
                <a:gdLst>
                  <a:gd name="T0" fmla="*/ 85 w 139"/>
                  <a:gd name="T1" fmla="*/ 46 h 158"/>
                  <a:gd name="T2" fmla="*/ 138 w 139"/>
                  <a:gd name="T3" fmla="*/ 23 h 158"/>
                  <a:gd name="T4" fmla="*/ 27 w 139"/>
                  <a:gd name="T5" fmla="*/ 42 h 158"/>
                  <a:gd name="T6" fmla="*/ 24 w 139"/>
                  <a:gd name="T7" fmla="*/ 42 h 158"/>
                  <a:gd name="T8" fmla="*/ 24 w 139"/>
                  <a:gd name="T9" fmla="*/ 45 h 158"/>
                  <a:gd name="T10" fmla="*/ 5 w 139"/>
                  <a:gd name="T11" fmla="*/ 98 h 158"/>
                  <a:gd name="T12" fmla="*/ 11 w 139"/>
                  <a:gd name="T13" fmla="*/ 155 h 158"/>
                  <a:gd name="T14" fmla="*/ 32 w 139"/>
                  <a:gd name="T15" fmla="*/ 60 h 158"/>
                  <a:gd name="T16" fmla="*/ 58 w 139"/>
                  <a:gd name="T17" fmla="*/ 90 h 158"/>
                  <a:gd name="T18" fmla="*/ 109 w 139"/>
                  <a:gd name="T19" fmla="*/ 117 h 158"/>
                  <a:gd name="T20" fmla="*/ 43 w 139"/>
                  <a:gd name="T21" fmla="*/ 48 h 158"/>
                  <a:gd name="T22" fmla="*/ 85 w 139"/>
                  <a:gd name="T23" fmla="*/ 46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9" h="158">
                    <a:moveTo>
                      <a:pt x="85" y="46"/>
                    </a:moveTo>
                    <a:cubicBezTo>
                      <a:pt x="115" y="41"/>
                      <a:pt x="139" y="28"/>
                      <a:pt x="138" y="23"/>
                    </a:cubicBezTo>
                    <a:cubicBezTo>
                      <a:pt x="133" y="0"/>
                      <a:pt x="34" y="29"/>
                      <a:pt x="27" y="42"/>
                    </a:cubicBezTo>
                    <a:cubicBezTo>
                      <a:pt x="25" y="42"/>
                      <a:pt x="25" y="42"/>
                      <a:pt x="24" y="42"/>
                    </a:cubicBezTo>
                    <a:cubicBezTo>
                      <a:pt x="24" y="43"/>
                      <a:pt x="24" y="44"/>
                      <a:pt x="24" y="45"/>
                    </a:cubicBezTo>
                    <a:cubicBezTo>
                      <a:pt x="18" y="51"/>
                      <a:pt x="8" y="77"/>
                      <a:pt x="5" y="98"/>
                    </a:cubicBezTo>
                    <a:cubicBezTo>
                      <a:pt x="0" y="129"/>
                      <a:pt x="6" y="155"/>
                      <a:pt x="11" y="155"/>
                    </a:cubicBezTo>
                    <a:cubicBezTo>
                      <a:pt x="30" y="158"/>
                      <a:pt x="35" y="91"/>
                      <a:pt x="32" y="60"/>
                    </a:cubicBezTo>
                    <a:cubicBezTo>
                      <a:pt x="38" y="69"/>
                      <a:pt x="48" y="81"/>
                      <a:pt x="58" y="90"/>
                    </a:cubicBezTo>
                    <a:cubicBezTo>
                      <a:pt x="81" y="111"/>
                      <a:pt x="106" y="121"/>
                      <a:pt x="109" y="117"/>
                    </a:cubicBezTo>
                    <a:cubicBezTo>
                      <a:pt x="121" y="103"/>
                      <a:pt x="72" y="63"/>
                      <a:pt x="43" y="48"/>
                    </a:cubicBezTo>
                    <a:cubicBezTo>
                      <a:pt x="55" y="49"/>
                      <a:pt x="71" y="49"/>
                      <a:pt x="85" y="46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dirty="0"/>
              </a:p>
            </p:txBody>
          </p:sp>
        </p:grpSp>
        <p:sp>
          <p:nvSpPr>
            <p:cNvPr id="23" name="Dowolny kształt 30"/>
            <p:cNvSpPr>
              <a:spLocks noEditPoints="1"/>
            </p:cNvSpPr>
            <p:nvPr/>
          </p:nvSpPr>
          <p:spPr bwMode="auto">
            <a:xfrm flipH="1">
              <a:off x="1416049" y="5482877"/>
              <a:ext cx="4602163" cy="879475"/>
            </a:xfrm>
            <a:custGeom>
              <a:avLst/>
              <a:gdLst>
                <a:gd name="T0" fmla="*/ 1444 w 1444"/>
                <a:gd name="T1" fmla="*/ 28 h 275"/>
                <a:gd name="T2" fmla="*/ 1438 w 1444"/>
                <a:gd name="T3" fmla="*/ 21 h 275"/>
                <a:gd name="T4" fmla="*/ 1045 w 1444"/>
                <a:gd name="T5" fmla="*/ 119 h 275"/>
                <a:gd name="T6" fmla="*/ 1008 w 1444"/>
                <a:gd name="T7" fmla="*/ 87 h 275"/>
                <a:gd name="T8" fmla="*/ 918 w 1444"/>
                <a:gd name="T9" fmla="*/ 55 h 275"/>
                <a:gd name="T10" fmla="*/ 975 w 1444"/>
                <a:gd name="T11" fmla="*/ 7 h 275"/>
                <a:gd name="T12" fmla="*/ 969 w 1444"/>
                <a:gd name="T13" fmla="*/ 0 h 275"/>
                <a:gd name="T14" fmla="*/ 905 w 1444"/>
                <a:gd name="T15" fmla="*/ 53 h 275"/>
                <a:gd name="T16" fmla="*/ 561 w 1444"/>
                <a:gd name="T17" fmla="*/ 123 h 275"/>
                <a:gd name="T18" fmla="*/ 0 w 1444"/>
                <a:gd name="T19" fmla="*/ 207 h 275"/>
                <a:gd name="T20" fmla="*/ 2 w 1444"/>
                <a:gd name="T21" fmla="*/ 216 h 275"/>
                <a:gd name="T22" fmla="*/ 890 w 1444"/>
                <a:gd name="T23" fmla="*/ 129 h 275"/>
                <a:gd name="T24" fmla="*/ 1040 w 1444"/>
                <a:gd name="T25" fmla="*/ 129 h 275"/>
                <a:gd name="T26" fmla="*/ 1083 w 1444"/>
                <a:gd name="T27" fmla="*/ 275 h 275"/>
                <a:gd name="T28" fmla="*/ 1092 w 1444"/>
                <a:gd name="T29" fmla="*/ 275 h 275"/>
                <a:gd name="T30" fmla="*/ 1052 w 1444"/>
                <a:gd name="T31" fmla="*/ 129 h 275"/>
                <a:gd name="T32" fmla="*/ 1444 w 1444"/>
                <a:gd name="T33" fmla="*/ 28 h 275"/>
                <a:gd name="T34" fmla="*/ 890 w 1444"/>
                <a:gd name="T35" fmla="*/ 119 h 275"/>
                <a:gd name="T36" fmla="*/ 589 w 1444"/>
                <a:gd name="T37" fmla="*/ 122 h 275"/>
                <a:gd name="T38" fmla="*/ 1002 w 1444"/>
                <a:gd name="T39" fmla="*/ 95 h 275"/>
                <a:gd name="T40" fmla="*/ 1032 w 1444"/>
                <a:gd name="T41" fmla="*/ 120 h 275"/>
                <a:gd name="T42" fmla="*/ 890 w 1444"/>
                <a:gd name="T43" fmla="*/ 11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44" h="275">
                  <a:moveTo>
                    <a:pt x="1444" y="28"/>
                  </a:moveTo>
                  <a:cubicBezTo>
                    <a:pt x="1438" y="21"/>
                    <a:pt x="1438" y="21"/>
                    <a:pt x="1438" y="21"/>
                  </a:cubicBezTo>
                  <a:cubicBezTo>
                    <a:pt x="1333" y="100"/>
                    <a:pt x="1207" y="117"/>
                    <a:pt x="1045" y="119"/>
                  </a:cubicBezTo>
                  <a:cubicBezTo>
                    <a:pt x="1034" y="107"/>
                    <a:pt x="1022" y="96"/>
                    <a:pt x="1008" y="87"/>
                  </a:cubicBezTo>
                  <a:cubicBezTo>
                    <a:pt x="981" y="70"/>
                    <a:pt x="951" y="60"/>
                    <a:pt x="918" y="55"/>
                  </a:cubicBezTo>
                  <a:cubicBezTo>
                    <a:pt x="975" y="7"/>
                    <a:pt x="975" y="7"/>
                    <a:pt x="975" y="7"/>
                  </a:cubicBezTo>
                  <a:cubicBezTo>
                    <a:pt x="969" y="0"/>
                    <a:pt x="969" y="0"/>
                    <a:pt x="969" y="0"/>
                  </a:cubicBezTo>
                  <a:cubicBezTo>
                    <a:pt x="905" y="53"/>
                    <a:pt x="905" y="53"/>
                    <a:pt x="905" y="53"/>
                  </a:cubicBezTo>
                  <a:cubicBezTo>
                    <a:pt x="757" y="37"/>
                    <a:pt x="574" y="117"/>
                    <a:pt x="561" y="123"/>
                  </a:cubicBezTo>
                  <a:cubicBezTo>
                    <a:pt x="397" y="132"/>
                    <a:pt x="212" y="153"/>
                    <a:pt x="0" y="207"/>
                  </a:cubicBezTo>
                  <a:cubicBezTo>
                    <a:pt x="2" y="216"/>
                    <a:pt x="2" y="216"/>
                    <a:pt x="2" y="216"/>
                  </a:cubicBezTo>
                  <a:cubicBezTo>
                    <a:pt x="371" y="123"/>
                    <a:pt x="659" y="126"/>
                    <a:pt x="890" y="129"/>
                  </a:cubicBezTo>
                  <a:cubicBezTo>
                    <a:pt x="943" y="129"/>
                    <a:pt x="993" y="130"/>
                    <a:pt x="1040" y="129"/>
                  </a:cubicBezTo>
                  <a:cubicBezTo>
                    <a:pt x="1068" y="164"/>
                    <a:pt x="1082" y="213"/>
                    <a:pt x="1083" y="275"/>
                  </a:cubicBezTo>
                  <a:cubicBezTo>
                    <a:pt x="1092" y="275"/>
                    <a:pt x="1092" y="275"/>
                    <a:pt x="1092" y="275"/>
                  </a:cubicBezTo>
                  <a:cubicBezTo>
                    <a:pt x="1092" y="214"/>
                    <a:pt x="1079" y="165"/>
                    <a:pt x="1052" y="129"/>
                  </a:cubicBezTo>
                  <a:cubicBezTo>
                    <a:pt x="1212" y="126"/>
                    <a:pt x="1338" y="108"/>
                    <a:pt x="1444" y="28"/>
                  </a:cubicBezTo>
                  <a:moveTo>
                    <a:pt x="890" y="119"/>
                  </a:moveTo>
                  <a:cubicBezTo>
                    <a:pt x="799" y="118"/>
                    <a:pt x="699" y="117"/>
                    <a:pt x="589" y="122"/>
                  </a:cubicBezTo>
                  <a:cubicBezTo>
                    <a:pt x="664" y="93"/>
                    <a:pt x="883" y="18"/>
                    <a:pt x="1002" y="95"/>
                  </a:cubicBezTo>
                  <a:cubicBezTo>
                    <a:pt x="1013" y="102"/>
                    <a:pt x="1023" y="110"/>
                    <a:pt x="1032" y="120"/>
                  </a:cubicBezTo>
                  <a:cubicBezTo>
                    <a:pt x="987" y="120"/>
                    <a:pt x="940" y="120"/>
                    <a:pt x="890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24" name="Dowolny kształt 31"/>
            <p:cNvSpPr>
              <a:spLocks/>
            </p:cNvSpPr>
            <p:nvPr/>
          </p:nvSpPr>
          <p:spPr bwMode="auto">
            <a:xfrm flipH="1">
              <a:off x="2806971" y="5393578"/>
              <a:ext cx="149225" cy="150813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25" name="Dowolny kształt 32"/>
            <p:cNvSpPr>
              <a:spLocks/>
            </p:cNvSpPr>
            <p:nvPr/>
          </p:nvSpPr>
          <p:spPr bwMode="auto">
            <a:xfrm flipH="1">
              <a:off x="2051052" y="5522596"/>
              <a:ext cx="892175" cy="895542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26" name="Dowolny kształt 33"/>
            <p:cNvSpPr>
              <a:spLocks/>
            </p:cNvSpPr>
            <p:nvPr/>
          </p:nvSpPr>
          <p:spPr bwMode="auto">
            <a:xfrm flipH="1">
              <a:off x="2216501" y="5688259"/>
              <a:ext cx="561276" cy="564216"/>
            </a:xfrm>
            <a:custGeom>
              <a:avLst/>
              <a:gdLst>
                <a:gd name="T0" fmla="*/ 93 w 95"/>
                <a:gd name="T1" fmla="*/ 45 h 95"/>
                <a:gd name="T2" fmla="*/ 92 w 95"/>
                <a:gd name="T3" fmla="*/ 32 h 95"/>
                <a:gd name="T4" fmla="*/ 75 w 95"/>
                <a:gd name="T5" fmla="*/ 17 h 95"/>
                <a:gd name="T6" fmla="*/ 58 w 95"/>
                <a:gd name="T7" fmla="*/ 1 h 95"/>
                <a:gd name="T8" fmla="*/ 45 w 95"/>
                <a:gd name="T9" fmla="*/ 2 h 95"/>
                <a:gd name="T10" fmla="*/ 32 w 95"/>
                <a:gd name="T11" fmla="*/ 3 h 95"/>
                <a:gd name="T12" fmla="*/ 16 w 95"/>
                <a:gd name="T13" fmla="*/ 20 h 95"/>
                <a:gd name="T14" fmla="*/ 1 w 95"/>
                <a:gd name="T15" fmla="*/ 37 h 95"/>
                <a:gd name="T16" fmla="*/ 2 w 95"/>
                <a:gd name="T17" fmla="*/ 50 h 95"/>
                <a:gd name="T18" fmla="*/ 2 w 95"/>
                <a:gd name="T19" fmla="*/ 63 h 95"/>
                <a:gd name="T20" fmla="*/ 19 w 95"/>
                <a:gd name="T21" fmla="*/ 79 h 95"/>
                <a:gd name="T22" fmla="*/ 36 w 95"/>
                <a:gd name="T23" fmla="*/ 94 h 95"/>
                <a:gd name="T24" fmla="*/ 50 w 95"/>
                <a:gd name="T25" fmla="*/ 93 h 95"/>
                <a:gd name="T26" fmla="*/ 63 w 95"/>
                <a:gd name="T27" fmla="*/ 93 h 95"/>
                <a:gd name="T28" fmla="*/ 78 w 95"/>
                <a:gd name="T29" fmla="*/ 76 h 95"/>
                <a:gd name="T30" fmla="*/ 94 w 95"/>
                <a:gd name="T31" fmla="*/ 59 h 95"/>
                <a:gd name="T32" fmla="*/ 93 w 95"/>
                <a:gd name="T33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" h="95">
                  <a:moveTo>
                    <a:pt x="93" y="45"/>
                  </a:moveTo>
                  <a:cubicBezTo>
                    <a:pt x="94" y="41"/>
                    <a:pt x="94" y="36"/>
                    <a:pt x="92" y="32"/>
                  </a:cubicBezTo>
                  <a:cubicBezTo>
                    <a:pt x="90" y="25"/>
                    <a:pt x="83" y="20"/>
                    <a:pt x="75" y="17"/>
                  </a:cubicBezTo>
                  <a:cubicBezTo>
                    <a:pt x="71" y="9"/>
                    <a:pt x="66" y="3"/>
                    <a:pt x="58" y="1"/>
                  </a:cubicBezTo>
                  <a:cubicBezTo>
                    <a:pt x="54" y="0"/>
                    <a:pt x="49" y="1"/>
                    <a:pt x="45" y="2"/>
                  </a:cubicBezTo>
                  <a:cubicBezTo>
                    <a:pt x="40" y="1"/>
                    <a:pt x="36" y="1"/>
                    <a:pt x="32" y="3"/>
                  </a:cubicBezTo>
                  <a:cubicBezTo>
                    <a:pt x="24" y="5"/>
                    <a:pt x="19" y="11"/>
                    <a:pt x="16" y="20"/>
                  </a:cubicBezTo>
                  <a:cubicBezTo>
                    <a:pt x="8" y="24"/>
                    <a:pt x="3" y="29"/>
                    <a:pt x="1" y="37"/>
                  </a:cubicBezTo>
                  <a:cubicBezTo>
                    <a:pt x="0" y="41"/>
                    <a:pt x="0" y="46"/>
                    <a:pt x="2" y="50"/>
                  </a:cubicBezTo>
                  <a:cubicBezTo>
                    <a:pt x="1" y="55"/>
                    <a:pt x="1" y="59"/>
                    <a:pt x="2" y="63"/>
                  </a:cubicBezTo>
                  <a:cubicBezTo>
                    <a:pt x="5" y="71"/>
                    <a:pt x="11" y="76"/>
                    <a:pt x="19" y="79"/>
                  </a:cubicBezTo>
                  <a:cubicBezTo>
                    <a:pt x="23" y="87"/>
                    <a:pt x="29" y="92"/>
                    <a:pt x="36" y="94"/>
                  </a:cubicBezTo>
                  <a:cubicBezTo>
                    <a:pt x="41" y="95"/>
                    <a:pt x="45" y="95"/>
                    <a:pt x="50" y="93"/>
                  </a:cubicBezTo>
                  <a:cubicBezTo>
                    <a:pt x="54" y="94"/>
                    <a:pt x="59" y="94"/>
                    <a:pt x="63" y="93"/>
                  </a:cubicBezTo>
                  <a:cubicBezTo>
                    <a:pt x="70" y="90"/>
                    <a:pt x="75" y="84"/>
                    <a:pt x="78" y="76"/>
                  </a:cubicBezTo>
                  <a:cubicBezTo>
                    <a:pt x="86" y="72"/>
                    <a:pt x="92" y="66"/>
                    <a:pt x="94" y="59"/>
                  </a:cubicBezTo>
                  <a:cubicBezTo>
                    <a:pt x="95" y="54"/>
                    <a:pt x="94" y="50"/>
                    <a:pt x="9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27" name="Dowolny kształt 34"/>
            <p:cNvSpPr>
              <a:spLocks/>
            </p:cNvSpPr>
            <p:nvPr/>
          </p:nvSpPr>
          <p:spPr bwMode="auto">
            <a:xfrm flipH="1">
              <a:off x="690563" y="4988370"/>
              <a:ext cx="96838" cy="88900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28" name="Dowolny kształt 73"/>
            <p:cNvSpPr>
              <a:spLocks/>
            </p:cNvSpPr>
            <p:nvPr/>
          </p:nvSpPr>
          <p:spPr bwMode="auto">
            <a:xfrm flipH="1">
              <a:off x="3957638" y="5064570"/>
              <a:ext cx="161925" cy="160338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29" name="Dowolny kształt 74"/>
            <p:cNvSpPr>
              <a:spLocks/>
            </p:cNvSpPr>
            <p:nvPr/>
          </p:nvSpPr>
          <p:spPr bwMode="auto">
            <a:xfrm flipH="1">
              <a:off x="3616524" y="6129448"/>
              <a:ext cx="282179" cy="283379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30" name="Dowolny kształt 75"/>
            <p:cNvSpPr>
              <a:spLocks/>
            </p:cNvSpPr>
            <p:nvPr/>
          </p:nvSpPr>
          <p:spPr bwMode="auto">
            <a:xfrm flipH="1">
              <a:off x="4164013" y="6440932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31" name="Linia 76"/>
            <p:cNvSpPr>
              <a:spLocks noChangeShapeType="1"/>
            </p:cNvSpPr>
            <p:nvPr/>
          </p:nvSpPr>
          <p:spPr bwMode="auto">
            <a:xfrm>
              <a:off x="4164013" y="6440932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32" name="Dowolny kształt 78"/>
            <p:cNvSpPr>
              <a:spLocks/>
            </p:cNvSpPr>
            <p:nvPr/>
          </p:nvSpPr>
          <p:spPr bwMode="auto">
            <a:xfrm flipH="1">
              <a:off x="3670301" y="5452753"/>
              <a:ext cx="719138" cy="723900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33" name="Dowolny kształt 79"/>
            <p:cNvSpPr>
              <a:spLocks/>
            </p:cNvSpPr>
            <p:nvPr/>
          </p:nvSpPr>
          <p:spPr bwMode="auto">
            <a:xfrm flipH="1">
              <a:off x="3841751" y="5624203"/>
              <a:ext cx="376238" cy="38100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34" name="Dowolny kształt 82"/>
            <p:cNvSpPr>
              <a:spLocks/>
            </p:cNvSpPr>
            <p:nvPr/>
          </p:nvSpPr>
          <p:spPr bwMode="auto">
            <a:xfrm flipH="1">
              <a:off x="4379878" y="5958857"/>
              <a:ext cx="95250" cy="10477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35" name="Dowolny kształt 83"/>
            <p:cNvSpPr>
              <a:spLocks/>
            </p:cNvSpPr>
            <p:nvPr/>
          </p:nvSpPr>
          <p:spPr bwMode="auto">
            <a:xfrm flipH="1">
              <a:off x="4529761" y="5694756"/>
              <a:ext cx="475102" cy="473402"/>
            </a:xfrm>
            <a:custGeom>
              <a:avLst/>
              <a:gdLst>
                <a:gd name="T0" fmla="*/ 133 w 139"/>
                <a:gd name="T1" fmla="*/ 54 h 138"/>
                <a:gd name="T2" fmla="*/ 121 w 139"/>
                <a:gd name="T3" fmla="*/ 42 h 138"/>
                <a:gd name="T4" fmla="*/ 120 w 139"/>
                <a:gd name="T5" fmla="*/ 41 h 138"/>
                <a:gd name="T6" fmla="*/ 120 w 139"/>
                <a:gd name="T7" fmla="*/ 41 h 138"/>
                <a:gd name="T8" fmla="*/ 117 w 139"/>
                <a:gd name="T9" fmla="*/ 24 h 138"/>
                <a:gd name="T10" fmla="*/ 88 w 139"/>
                <a:gd name="T11" fmla="*/ 7 h 138"/>
                <a:gd name="T12" fmla="*/ 54 w 139"/>
                <a:gd name="T13" fmla="*/ 5 h 138"/>
                <a:gd name="T14" fmla="*/ 42 w 139"/>
                <a:gd name="T15" fmla="*/ 18 h 138"/>
                <a:gd name="T16" fmla="*/ 42 w 139"/>
                <a:gd name="T17" fmla="*/ 18 h 138"/>
                <a:gd name="T18" fmla="*/ 41 w 139"/>
                <a:gd name="T19" fmla="*/ 18 h 138"/>
                <a:gd name="T20" fmla="*/ 24 w 139"/>
                <a:gd name="T21" fmla="*/ 21 h 138"/>
                <a:gd name="T22" fmla="*/ 8 w 139"/>
                <a:gd name="T23" fmla="*/ 50 h 138"/>
                <a:gd name="T24" fmla="*/ 5 w 139"/>
                <a:gd name="T25" fmla="*/ 84 h 138"/>
                <a:gd name="T26" fmla="*/ 18 w 139"/>
                <a:gd name="T27" fmla="*/ 96 h 138"/>
                <a:gd name="T28" fmla="*/ 18 w 139"/>
                <a:gd name="T29" fmla="*/ 96 h 138"/>
                <a:gd name="T30" fmla="*/ 19 w 139"/>
                <a:gd name="T31" fmla="*/ 97 h 138"/>
                <a:gd name="T32" fmla="*/ 22 w 139"/>
                <a:gd name="T33" fmla="*/ 114 h 138"/>
                <a:gd name="T34" fmla="*/ 51 w 139"/>
                <a:gd name="T35" fmla="*/ 131 h 138"/>
                <a:gd name="T36" fmla="*/ 84 w 139"/>
                <a:gd name="T37" fmla="*/ 133 h 138"/>
                <a:gd name="T38" fmla="*/ 96 w 139"/>
                <a:gd name="T39" fmla="*/ 120 h 138"/>
                <a:gd name="T40" fmla="*/ 97 w 139"/>
                <a:gd name="T41" fmla="*/ 120 h 138"/>
                <a:gd name="T42" fmla="*/ 97 w 139"/>
                <a:gd name="T43" fmla="*/ 120 h 138"/>
                <a:gd name="T44" fmla="*/ 114 w 139"/>
                <a:gd name="T45" fmla="*/ 117 h 138"/>
                <a:gd name="T46" fmla="*/ 131 w 139"/>
                <a:gd name="T47" fmla="*/ 87 h 138"/>
                <a:gd name="T48" fmla="*/ 133 w 139"/>
                <a:gd name="T49" fmla="*/ 5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9" h="138">
                  <a:moveTo>
                    <a:pt x="133" y="54"/>
                  </a:moveTo>
                  <a:cubicBezTo>
                    <a:pt x="130" y="49"/>
                    <a:pt x="126" y="45"/>
                    <a:pt x="121" y="42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1" y="35"/>
                    <a:pt x="120" y="29"/>
                    <a:pt x="117" y="24"/>
                  </a:cubicBezTo>
                  <a:cubicBezTo>
                    <a:pt x="112" y="14"/>
                    <a:pt x="101" y="9"/>
                    <a:pt x="88" y="7"/>
                  </a:cubicBezTo>
                  <a:cubicBezTo>
                    <a:pt x="76" y="1"/>
                    <a:pt x="64" y="0"/>
                    <a:pt x="54" y="5"/>
                  </a:cubicBezTo>
                  <a:cubicBezTo>
                    <a:pt x="49" y="8"/>
                    <a:pt x="45" y="12"/>
                    <a:pt x="42" y="18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35" y="17"/>
                    <a:pt x="30" y="18"/>
                    <a:pt x="24" y="21"/>
                  </a:cubicBezTo>
                  <a:cubicBezTo>
                    <a:pt x="15" y="26"/>
                    <a:pt x="9" y="37"/>
                    <a:pt x="8" y="50"/>
                  </a:cubicBezTo>
                  <a:cubicBezTo>
                    <a:pt x="1" y="62"/>
                    <a:pt x="0" y="74"/>
                    <a:pt x="5" y="84"/>
                  </a:cubicBezTo>
                  <a:cubicBezTo>
                    <a:pt x="8" y="89"/>
                    <a:pt x="13" y="93"/>
                    <a:pt x="18" y="96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8" y="103"/>
                    <a:pt x="19" y="109"/>
                    <a:pt x="22" y="114"/>
                  </a:cubicBezTo>
                  <a:cubicBezTo>
                    <a:pt x="27" y="124"/>
                    <a:pt x="38" y="129"/>
                    <a:pt x="51" y="131"/>
                  </a:cubicBezTo>
                  <a:cubicBezTo>
                    <a:pt x="63" y="137"/>
                    <a:pt x="75" y="138"/>
                    <a:pt x="84" y="133"/>
                  </a:cubicBezTo>
                  <a:cubicBezTo>
                    <a:pt x="90" y="130"/>
                    <a:pt x="94" y="126"/>
                    <a:pt x="96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103" y="120"/>
                    <a:pt x="109" y="120"/>
                    <a:pt x="114" y="117"/>
                  </a:cubicBezTo>
                  <a:cubicBezTo>
                    <a:pt x="124" y="111"/>
                    <a:pt x="130" y="101"/>
                    <a:pt x="131" y="87"/>
                  </a:cubicBezTo>
                  <a:cubicBezTo>
                    <a:pt x="137" y="76"/>
                    <a:pt x="139" y="64"/>
                    <a:pt x="133" y="5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36" name="Dowolny kształt 84"/>
            <p:cNvSpPr>
              <a:spLocks/>
            </p:cNvSpPr>
            <p:nvPr/>
          </p:nvSpPr>
          <p:spPr bwMode="auto">
            <a:xfrm flipH="1">
              <a:off x="2731164" y="5297224"/>
              <a:ext cx="302060" cy="296022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37" name="Dowolny kształt 80"/>
            <p:cNvSpPr>
              <a:spLocks/>
            </p:cNvSpPr>
            <p:nvPr/>
          </p:nvSpPr>
          <p:spPr bwMode="auto">
            <a:xfrm flipH="1" flipV="1">
              <a:off x="286013" y="4608615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38" name="Elipsa 37"/>
            <p:cNvSpPr/>
            <p:nvPr/>
          </p:nvSpPr>
          <p:spPr>
            <a:xfrm>
              <a:off x="458072" y="4674864"/>
              <a:ext cx="76937" cy="769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39" name="Elipsa 38"/>
            <p:cNvSpPr/>
            <p:nvPr/>
          </p:nvSpPr>
          <p:spPr>
            <a:xfrm>
              <a:off x="533688" y="4191000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40" name="Elipsa 39"/>
            <p:cNvSpPr/>
            <p:nvPr/>
          </p:nvSpPr>
          <p:spPr>
            <a:xfrm>
              <a:off x="367000" y="4849812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grpSp>
          <p:nvGrpSpPr>
            <p:cNvPr id="41" name="Grupa 40"/>
            <p:cNvGrpSpPr/>
            <p:nvPr/>
          </p:nvGrpSpPr>
          <p:grpSpPr>
            <a:xfrm>
              <a:off x="803704" y="4858573"/>
              <a:ext cx="1154448" cy="1149586"/>
              <a:chOff x="4277517" y="3752400"/>
              <a:chExt cx="1154448" cy="1149586"/>
            </a:xfrm>
          </p:grpSpPr>
          <p:sp>
            <p:nvSpPr>
              <p:cNvPr id="42" name="Dowolny kształt 41"/>
              <p:cNvSpPr>
                <a:spLocks/>
              </p:cNvSpPr>
              <p:nvPr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dirty="0"/>
              </a:p>
            </p:txBody>
          </p:sp>
          <p:sp>
            <p:nvSpPr>
              <p:cNvPr id="43" name="Dowolny kształt 35"/>
              <p:cNvSpPr>
                <a:spLocks/>
              </p:cNvSpPr>
              <p:nvPr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dirty="0"/>
              </a:p>
            </p:txBody>
          </p:sp>
          <p:sp>
            <p:nvSpPr>
              <p:cNvPr id="44" name="Dowolny kształt 41"/>
              <p:cNvSpPr>
                <a:spLocks/>
              </p:cNvSpPr>
              <p:nvPr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dirty="0"/>
              </a:p>
            </p:txBody>
          </p:sp>
          <p:sp>
            <p:nvSpPr>
              <p:cNvPr id="45" name="Dowolny kształt 41"/>
              <p:cNvSpPr>
                <a:spLocks/>
              </p:cNvSpPr>
              <p:nvPr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dirty="0"/>
              </a:p>
            </p:txBody>
          </p:sp>
          <p:sp>
            <p:nvSpPr>
              <p:cNvPr id="46" name="Dowolny kształt 42"/>
              <p:cNvSpPr>
                <a:spLocks/>
              </p:cNvSpPr>
              <p:nvPr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pl-PL" dirty="0"/>
              </a:p>
            </p:txBody>
          </p:sp>
        </p:grpSp>
        <p:sp>
          <p:nvSpPr>
            <p:cNvPr id="47" name="Dowolny kształt 32"/>
            <p:cNvSpPr>
              <a:spLocks/>
            </p:cNvSpPr>
            <p:nvPr/>
          </p:nvSpPr>
          <p:spPr bwMode="auto">
            <a:xfrm flipH="1">
              <a:off x="2304860" y="5777362"/>
              <a:ext cx="384558" cy="386010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48" name="Dowolny kształt 80"/>
            <p:cNvSpPr>
              <a:spLocks/>
            </p:cNvSpPr>
            <p:nvPr/>
          </p:nvSpPr>
          <p:spPr bwMode="auto">
            <a:xfrm flipH="1" flipV="1">
              <a:off x="2834217" y="5397258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49" name="Dowolny kształt 80"/>
            <p:cNvSpPr>
              <a:spLocks/>
            </p:cNvSpPr>
            <p:nvPr/>
          </p:nvSpPr>
          <p:spPr bwMode="auto">
            <a:xfrm flipH="1">
              <a:off x="4645868" y="5810013"/>
              <a:ext cx="242888" cy="242888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50" name="Dowolny kształt 84"/>
            <p:cNvSpPr>
              <a:spLocks/>
            </p:cNvSpPr>
            <p:nvPr/>
          </p:nvSpPr>
          <p:spPr bwMode="auto">
            <a:xfrm flipH="1">
              <a:off x="3947595" y="5734073"/>
              <a:ext cx="164550" cy="16126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51" name="Dowolny kształt 84"/>
            <p:cNvSpPr>
              <a:spLocks/>
            </p:cNvSpPr>
            <p:nvPr/>
          </p:nvSpPr>
          <p:spPr bwMode="auto">
            <a:xfrm flipH="1">
              <a:off x="4714364" y="5884605"/>
              <a:ext cx="105896" cy="103780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52" name="Elipsa 51"/>
            <p:cNvSpPr/>
            <p:nvPr/>
          </p:nvSpPr>
          <p:spPr>
            <a:xfrm>
              <a:off x="2420939" y="5894167"/>
              <a:ext cx="152400" cy="152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53" name="Dowolny kształt 5"/>
            <p:cNvSpPr>
              <a:spLocks/>
            </p:cNvSpPr>
            <p:nvPr/>
          </p:nvSpPr>
          <p:spPr bwMode="auto">
            <a:xfrm>
              <a:off x="9771061" y="6283770"/>
              <a:ext cx="6350" cy="12700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54" name="Linia 6"/>
            <p:cNvSpPr>
              <a:spLocks noChangeShapeType="1"/>
            </p:cNvSpPr>
            <p:nvPr/>
          </p:nvSpPr>
          <p:spPr bwMode="auto">
            <a:xfrm flipH="1" flipV="1">
              <a:off x="9771061" y="6283770"/>
              <a:ext cx="6350" cy="127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55" name="Dowolny kształt 7"/>
            <p:cNvSpPr>
              <a:spLocks/>
            </p:cNvSpPr>
            <p:nvPr/>
          </p:nvSpPr>
          <p:spPr bwMode="auto">
            <a:xfrm rot="347535">
              <a:off x="9763724" y="5625565"/>
              <a:ext cx="1632875" cy="657409"/>
            </a:xfrm>
            <a:custGeom>
              <a:avLst/>
              <a:gdLst>
                <a:gd name="T0" fmla="*/ 0 w 594"/>
                <a:gd name="T1" fmla="*/ 251 h 255"/>
                <a:gd name="T2" fmla="*/ 592 w 594"/>
                <a:gd name="T3" fmla="*/ 0 h 255"/>
                <a:gd name="T4" fmla="*/ 594 w 594"/>
                <a:gd name="T5" fmla="*/ 4 h 255"/>
                <a:gd name="T6" fmla="*/ 2 w 594"/>
                <a:gd name="T7" fmla="*/ 255 h 255"/>
                <a:gd name="T8" fmla="*/ 0 w 594"/>
                <a:gd name="T9" fmla="*/ 251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4" h="255">
                  <a:moveTo>
                    <a:pt x="0" y="251"/>
                  </a:moveTo>
                  <a:cubicBezTo>
                    <a:pt x="141" y="201"/>
                    <a:pt x="442" y="91"/>
                    <a:pt x="592" y="0"/>
                  </a:cubicBezTo>
                  <a:cubicBezTo>
                    <a:pt x="594" y="4"/>
                    <a:pt x="594" y="4"/>
                    <a:pt x="594" y="4"/>
                  </a:cubicBezTo>
                  <a:cubicBezTo>
                    <a:pt x="445" y="95"/>
                    <a:pt x="143" y="205"/>
                    <a:pt x="2" y="255"/>
                  </a:cubicBezTo>
                  <a:cubicBezTo>
                    <a:pt x="0" y="251"/>
                    <a:pt x="0" y="251"/>
                    <a:pt x="0" y="251"/>
                  </a:cubicBezTo>
                </a:path>
              </a:pathLst>
            </a:custGeom>
            <a:solidFill>
              <a:srgbClr val="00A99D"/>
            </a:solidFill>
            <a:ln w="952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grpSp>
          <p:nvGrpSpPr>
            <p:cNvPr id="56" name="Grupa 55"/>
            <p:cNvGrpSpPr/>
            <p:nvPr/>
          </p:nvGrpSpPr>
          <p:grpSpPr>
            <a:xfrm rot="806488" flipH="1">
              <a:off x="11377312" y="5452235"/>
              <a:ext cx="365582" cy="421970"/>
              <a:chOff x="1457010" y="1673260"/>
              <a:chExt cx="617538" cy="712788"/>
            </a:xfrm>
          </p:grpSpPr>
          <p:sp>
            <p:nvSpPr>
              <p:cNvPr id="57" name="Dowolny kształt 8"/>
              <p:cNvSpPr>
                <a:spLocks/>
              </p:cNvSpPr>
              <p:nvPr/>
            </p:nvSpPr>
            <p:spPr bwMode="auto">
              <a:xfrm flipH="1">
                <a:off x="1457010" y="1673260"/>
                <a:ext cx="595313" cy="652463"/>
              </a:xfrm>
              <a:custGeom>
                <a:avLst/>
                <a:gdLst>
                  <a:gd name="T0" fmla="*/ 182 w 187"/>
                  <a:gd name="T1" fmla="*/ 130 h 204"/>
                  <a:gd name="T2" fmla="*/ 126 w 187"/>
                  <a:gd name="T3" fmla="*/ 88 h 204"/>
                  <a:gd name="T4" fmla="*/ 99 w 187"/>
                  <a:gd name="T5" fmla="*/ 29 h 204"/>
                  <a:gd name="T6" fmla="*/ 29 w 187"/>
                  <a:gd name="T7" fmla="*/ 166 h 204"/>
                  <a:gd name="T8" fmla="*/ 119 w 187"/>
                  <a:gd name="T9" fmla="*/ 198 h 204"/>
                  <a:gd name="T10" fmla="*/ 182 w 187"/>
                  <a:gd name="T11" fmla="*/ 13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7" h="204">
                    <a:moveTo>
                      <a:pt x="182" y="130"/>
                    </a:moveTo>
                    <a:cubicBezTo>
                      <a:pt x="173" y="98"/>
                      <a:pt x="151" y="87"/>
                      <a:pt x="126" y="88"/>
                    </a:cubicBezTo>
                    <a:cubicBezTo>
                      <a:pt x="127" y="59"/>
                      <a:pt x="114" y="34"/>
                      <a:pt x="99" y="29"/>
                    </a:cubicBezTo>
                    <a:cubicBezTo>
                      <a:pt x="17" y="0"/>
                      <a:pt x="0" y="129"/>
                      <a:pt x="29" y="166"/>
                    </a:cubicBezTo>
                    <a:cubicBezTo>
                      <a:pt x="35" y="185"/>
                      <a:pt x="86" y="204"/>
                      <a:pt x="119" y="198"/>
                    </a:cubicBezTo>
                    <a:cubicBezTo>
                      <a:pt x="162" y="190"/>
                      <a:pt x="187" y="150"/>
                      <a:pt x="182" y="13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pl-PL" dirty="0"/>
              </a:p>
            </p:txBody>
          </p:sp>
          <p:sp>
            <p:nvSpPr>
              <p:cNvPr id="58" name="Dowolny kształt 9"/>
              <p:cNvSpPr>
                <a:spLocks/>
              </p:cNvSpPr>
              <p:nvPr/>
            </p:nvSpPr>
            <p:spPr bwMode="auto">
              <a:xfrm flipH="1">
                <a:off x="1482410" y="1698660"/>
                <a:ext cx="592138" cy="687388"/>
              </a:xfrm>
              <a:custGeom>
                <a:avLst/>
                <a:gdLst>
                  <a:gd name="T0" fmla="*/ 178 w 186"/>
                  <a:gd name="T1" fmla="*/ 208 h 215"/>
                  <a:gd name="T2" fmla="*/ 53 w 186"/>
                  <a:gd name="T3" fmla="*/ 154 h 215"/>
                  <a:gd name="T4" fmla="*/ 102 w 186"/>
                  <a:gd name="T5" fmla="*/ 127 h 215"/>
                  <a:gd name="T6" fmla="*/ 153 w 186"/>
                  <a:gd name="T7" fmla="*/ 64 h 215"/>
                  <a:gd name="T8" fmla="*/ 40 w 186"/>
                  <a:gd name="T9" fmla="*/ 136 h 215"/>
                  <a:gd name="T10" fmla="*/ 50 w 186"/>
                  <a:gd name="T11" fmla="*/ 79 h 215"/>
                  <a:gd name="T12" fmla="*/ 32 w 186"/>
                  <a:gd name="T13" fmla="*/ 0 h 215"/>
                  <a:gd name="T14" fmla="*/ 28 w 186"/>
                  <a:gd name="T15" fmla="*/ 156 h 215"/>
                  <a:gd name="T16" fmla="*/ 28 w 186"/>
                  <a:gd name="T17" fmla="*/ 160 h 215"/>
                  <a:gd name="T18" fmla="*/ 31 w 186"/>
                  <a:gd name="T19" fmla="*/ 161 h 215"/>
                  <a:gd name="T20" fmla="*/ 98 w 186"/>
                  <a:gd name="T21" fmla="*/ 200 h 215"/>
                  <a:gd name="T22" fmla="*/ 178 w 186"/>
                  <a:gd name="T23" fmla="*/ 208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6" h="215">
                    <a:moveTo>
                      <a:pt x="178" y="208"/>
                    </a:moveTo>
                    <a:cubicBezTo>
                      <a:pt x="186" y="183"/>
                      <a:pt x="98" y="158"/>
                      <a:pt x="53" y="154"/>
                    </a:cubicBezTo>
                    <a:cubicBezTo>
                      <a:pt x="68" y="148"/>
                      <a:pt x="87" y="137"/>
                      <a:pt x="102" y="127"/>
                    </a:cubicBezTo>
                    <a:cubicBezTo>
                      <a:pt x="137" y="101"/>
                      <a:pt x="157" y="70"/>
                      <a:pt x="153" y="64"/>
                    </a:cubicBezTo>
                    <a:cubicBezTo>
                      <a:pt x="137" y="44"/>
                      <a:pt x="69" y="101"/>
                      <a:pt x="40" y="136"/>
                    </a:cubicBezTo>
                    <a:cubicBezTo>
                      <a:pt x="45" y="120"/>
                      <a:pt x="49" y="98"/>
                      <a:pt x="50" y="79"/>
                    </a:cubicBezTo>
                    <a:cubicBezTo>
                      <a:pt x="51" y="35"/>
                      <a:pt x="40" y="0"/>
                      <a:pt x="32" y="0"/>
                    </a:cubicBezTo>
                    <a:cubicBezTo>
                      <a:pt x="0" y="0"/>
                      <a:pt x="13" y="143"/>
                      <a:pt x="28" y="156"/>
                    </a:cubicBezTo>
                    <a:cubicBezTo>
                      <a:pt x="27" y="158"/>
                      <a:pt x="27" y="159"/>
                      <a:pt x="28" y="160"/>
                    </a:cubicBezTo>
                    <a:cubicBezTo>
                      <a:pt x="28" y="160"/>
                      <a:pt x="29" y="161"/>
                      <a:pt x="31" y="161"/>
                    </a:cubicBezTo>
                    <a:cubicBezTo>
                      <a:pt x="37" y="170"/>
                      <a:pt x="70" y="190"/>
                      <a:pt x="98" y="200"/>
                    </a:cubicBezTo>
                    <a:cubicBezTo>
                      <a:pt x="139" y="215"/>
                      <a:pt x="176" y="215"/>
                      <a:pt x="178" y="20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dirty="0"/>
              </a:p>
            </p:txBody>
          </p:sp>
        </p:grpSp>
        <p:sp>
          <p:nvSpPr>
            <p:cNvPr id="59" name="Dowolny kształt 10"/>
            <p:cNvSpPr>
              <a:spLocks/>
            </p:cNvSpPr>
            <p:nvPr/>
          </p:nvSpPr>
          <p:spPr bwMode="auto">
            <a:xfrm rot="1986842">
              <a:off x="10004233" y="5813019"/>
              <a:ext cx="502445" cy="552636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" fmla="*/ 9849 w 9849"/>
                <a:gd name="connsiteY0" fmla="*/ 9122 h 10251"/>
                <a:gd name="connsiteX1" fmla="*/ 1748 w 9849"/>
                <a:gd name="connsiteY1" fmla="*/ 7541 h 10251"/>
                <a:gd name="connsiteX2" fmla="*/ 3887 w 9849"/>
                <a:gd name="connsiteY2" fmla="*/ 283 h 10251"/>
                <a:gd name="connsiteX3" fmla="*/ 387 w 9849"/>
                <a:gd name="connsiteY3" fmla="*/ 8303 h 10251"/>
                <a:gd name="connsiteX4" fmla="*/ 257 w 9849"/>
                <a:gd name="connsiteY4" fmla="*/ 8419 h 10251"/>
                <a:gd name="connsiteX5" fmla="*/ 9849 w 9849"/>
                <a:gd name="connsiteY5" fmla="*/ 9122 h 10251"/>
                <a:gd name="connsiteX0" fmla="*/ 10000 w 10000"/>
                <a:gd name="connsiteY0" fmla="*/ 8899 h 10131"/>
                <a:gd name="connsiteX1" fmla="*/ 1775 w 10000"/>
                <a:gd name="connsiteY1" fmla="*/ 7356 h 10131"/>
                <a:gd name="connsiteX2" fmla="*/ 3947 w 10000"/>
                <a:gd name="connsiteY2" fmla="*/ 276 h 10131"/>
                <a:gd name="connsiteX3" fmla="*/ 393 w 10000"/>
                <a:gd name="connsiteY3" fmla="*/ 8100 h 10131"/>
                <a:gd name="connsiteX4" fmla="*/ 261 w 10000"/>
                <a:gd name="connsiteY4" fmla="*/ 8213 h 10131"/>
                <a:gd name="connsiteX5" fmla="*/ 10000 w 10000"/>
                <a:gd name="connsiteY5" fmla="*/ 8899 h 10131"/>
                <a:gd name="connsiteX0" fmla="*/ 10361 w 10361"/>
                <a:gd name="connsiteY0" fmla="*/ 8632 h 9864"/>
                <a:gd name="connsiteX1" fmla="*/ 2136 w 10361"/>
                <a:gd name="connsiteY1" fmla="*/ 7089 h 9864"/>
                <a:gd name="connsiteX2" fmla="*/ 4308 w 10361"/>
                <a:gd name="connsiteY2" fmla="*/ 9 h 9864"/>
                <a:gd name="connsiteX3" fmla="*/ 754 w 10361"/>
                <a:gd name="connsiteY3" fmla="*/ 7833 h 9864"/>
                <a:gd name="connsiteX4" fmla="*/ 622 w 10361"/>
                <a:gd name="connsiteY4" fmla="*/ 7946 h 9864"/>
                <a:gd name="connsiteX5" fmla="*/ 10361 w 10361"/>
                <a:gd name="connsiteY5" fmla="*/ 8632 h 9864"/>
                <a:gd name="connsiteX0" fmla="*/ 10000 w 10000"/>
                <a:gd name="connsiteY0" fmla="*/ 8749 h 9998"/>
                <a:gd name="connsiteX1" fmla="*/ 2062 w 10000"/>
                <a:gd name="connsiteY1" fmla="*/ 7185 h 9998"/>
                <a:gd name="connsiteX2" fmla="*/ 4158 w 10000"/>
                <a:gd name="connsiteY2" fmla="*/ 7 h 9998"/>
                <a:gd name="connsiteX3" fmla="*/ 728 w 10000"/>
                <a:gd name="connsiteY3" fmla="*/ 7939 h 9998"/>
                <a:gd name="connsiteX4" fmla="*/ 600 w 10000"/>
                <a:gd name="connsiteY4" fmla="*/ 8054 h 9998"/>
                <a:gd name="connsiteX5" fmla="*/ 10000 w 10000"/>
                <a:gd name="connsiteY5" fmla="*/ 8749 h 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pl-PL" dirty="0"/>
            </a:p>
          </p:txBody>
        </p:sp>
        <p:sp>
          <p:nvSpPr>
            <p:cNvPr id="60" name="Dowolny kształt 23"/>
            <p:cNvSpPr>
              <a:spLocks/>
            </p:cNvSpPr>
            <p:nvPr/>
          </p:nvSpPr>
          <p:spPr bwMode="auto">
            <a:xfrm>
              <a:off x="9539526" y="5031266"/>
              <a:ext cx="344488" cy="34448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61" name="Dowolny kształt 24"/>
            <p:cNvSpPr>
              <a:spLocks/>
            </p:cNvSpPr>
            <p:nvPr/>
          </p:nvSpPr>
          <p:spPr bwMode="auto">
            <a:xfrm>
              <a:off x="8429578" y="5854375"/>
              <a:ext cx="608927" cy="327464"/>
            </a:xfrm>
            <a:custGeom>
              <a:avLst/>
              <a:gdLst>
                <a:gd name="T0" fmla="*/ 6 w 240"/>
                <a:gd name="T1" fmla="*/ 29 h 137"/>
                <a:gd name="T2" fmla="*/ 197 w 240"/>
                <a:gd name="T3" fmla="*/ 129 h 137"/>
                <a:gd name="T4" fmla="*/ 6 w 240"/>
                <a:gd name="T5" fmla="*/ 29 h 137"/>
                <a:gd name="connsiteX0" fmla="*/ 5 w 8178"/>
                <a:gd name="connsiteY0" fmla="*/ 330 h 7745"/>
                <a:gd name="connsiteX1" fmla="*/ 7963 w 8178"/>
                <a:gd name="connsiteY1" fmla="*/ 7629 h 7745"/>
                <a:gd name="connsiteX2" fmla="*/ 5 w 8178"/>
                <a:gd name="connsiteY2" fmla="*/ 330 h 7745"/>
                <a:gd name="connsiteX0" fmla="*/ 0 w 10093"/>
                <a:gd name="connsiteY0" fmla="*/ 477 h 10050"/>
                <a:gd name="connsiteX1" fmla="*/ 9731 w 10093"/>
                <a:gd name="connsiteY1" fmla="*/ 9901 h 10050"/>
                <a:gd name="connsiteX2" fmla="*/ 0 w 10093"/>
                <a:gd name="connsiteY2" fmla="*/ 477 h 10050"/>
                <a:gd name="connsiteX0" fmla="*/ 0 w 9731"/>
                <a:gd name="connsiteY0" fmla="*/ 636 h 10209"/>
                <a:gd name="connsiteX1" fmla="*/ 9731 w 9731"/>
                <a:gd name="connsiteY1" fmla="*/ 10060 h 10209"/>
                <a:gd name="connsiteX2" fmla="*/ 0 w 9731"/>
                <a:gd name="connsiteY2" fmla="*/ 636 h 10209"/>
                <a:gd name="connsiteX0" fmla="*/ 0 w 10000"/>
                <a:gd name="connsiteY0" fmla="*/ 97 h 9475"/>
                <a:gd name="connsiteX1" fmla="*/ 10000 w 10000"/>
                <a:gd name="connsiteY1" fmla="*/ 9328 h 9475"/>
                <a:gd name="connsiteX2" fmla="*/ 0 w 10000"/>
                <a:gd name="connsiteY2" fmla="*/ 97 h 9475"/>
                <a:gd name="connsiteX0" fmla="*/ 0 w 10000"/>
                <a:gd name="connsiteY0" fmla="*/ 102 h 9940"/>
                <a:gd name="connsiteX1" fmla="*/ 10000 w 10000"/>
                <a:gd name="connsiteY1" fmla="*/ 9845 h 9940"/>
                <a:gd name="connsiteX2" fmla="*/ 0 w 10000"/>
                <a:gd name="connsiteY2" fmla="*/ 102 h 9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0" h="9940">
                  <a:moveTo>
                    <a:pt x="0" y="102"/>
                  </a:moveTo>
                  <a:cubicBezTo>
                    <a:pt x="1254" y="6563"/>
                    <a:pt x="7749" y="10625"/>
                    <a:pt x="10000" y="9845"/>
                  </a:cubicBezTo>
                  <a:cubicBezTo>
                    <a:pt x="8788" y="5251"/>
                    <a:pt x="2814" y="-864"/>
                    <a:pt x="0" y="1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62" name="Dowolny kształt 25"/>
            <p:cNvSpPr>
              <a:spLocks/>
            </p:cNvSpPr>
            <p:nvPr/>
          </p:nvSpPr>
          <p:spPr bwMode="auto">
            <a:xfrm>
              <a:off x="8718947" y="5377348"/>
              <a:ext cx="349680" cy="396781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" fmla="*/ 9851 w 10000"/>
                <a:gd name="connsiteY0" fmla="*/ 525 h 10154"/>
                <a:gd name="connsiteX1" fmla="*/ 297 w 10000"/>
                <a:gd name="connsiteY1" fmla="*/ 7280 h 10154"/>
                <a:gd name="connsiteX2" fmla="*/ 985 w 10000"/>
                <a:gd name="connsiteY2" fmla="*/ 7614 h 10154"/>
                <a:gd name="connsiteX3" fmla="*/ 5800 w 10000"/>
                <a:gd name="connsiteY3" fmla="*/ 9783 h 10154"/>
                <a:gd name="connsiteX4" fmla="*/ 1444 w 10000"/>
                <a:gd name="connsiteY4" fmla="*/ 7363 h 10154"/>
                <a:gd name="connsiteX5" fmla="*/ 9851 w 10000"/>
                <a:gd name="connsiteY5" fmla="*/ 525 h 10154"/>
                <a:gd name="connsiteX0" fmla="*/ 9851 w 9851"/>
                <a:gd name="connsiteY0" fmla="*/ 525 h 10154"/>
                <a:gd name="connsiteX1" fmla="*/ 297 w 9851"/>
                <a:gd name="connsiteY1" fmla="*/ 7280 h 10154"/>
                <a:gd name="connsiteX2" fmla="*/ 985 w 9851"/>
                <a:gd name="connsiteY2" fmla="*/ 7614 h 10154"/>
                <a:gd name="connsiteX3" fmla="*/ 5800 w 9851"/>
                <a:gd name="connsiteY3" fmla="*/ 9783 h 10154"/>
                <a:gd name="connsiteX4" fmla="*/ 1444 w 9851"/>
                <a:gd name="connsiteY4" fmla="*/ 7363 h 10154"/>
                <a:gd name="connsiteX5" fmla="*/ 9851 w 9851"/>
                <a:gd name="connsiteY5" fmla="*/ 525 h 10154"/>
                <a:gd name="connsiteX0" fmla="*/ 10000 w 10602"/>
                <a:gd name="connsiteY0" fmla="*/ 517 h 10000"/>
                <a:gd name="connsiteX1" fmla="*/ 301 w 10602"/>
                <a:gd name="connsiteY1" fmla="*/ 7170 h 10000"/>
                <a:gd name="connsiteX2" fmla="*/ 1000 w 10602"/>
                <a:gd name="connsiteY2" fmla="*/ 7499 h 10000"/>
                <a:gd name="connsiteX3" fmla="*/ 5888 w 10602"/>
                <a:gd name="connsiteY3" fmla="*/ 9635 h 10000"/>
                <a:gd name="connsiteX4" fmla="*/ 1466 w 10602"/>
                <a:gd name="connsiteY4" fmla="*/ 7251 h 10000"/>
                <a:gd name="connsiteX5" fmla="*/ 10000 w 10602"/>
                <a:gd name="connsiteY5" fmla="*/ 517 h 10000"/>
                <a:gd name="connsiteX0" fmla="*/ 10000 w 10118"/>
                <a:gd name="connsiteY0" fmla="*/ 1687 h 11170"/>
                <a:gd name="connsiteX1" fmla="*/ 301 w 10118"/>
                <a:gd name="connsiteY1" fmla="*/ 8340 h 11170"/>
                <a:gd name="connsiteX2" fmla="*/ 1000 w 10118"/>
                <a:gd name="connsiteY2" fmla="*/ 8669 h 11170"/>
                <a:gd name="connsiteX3" fmla="*/ 5888 w 10118"/>
                <a:gd name="connsiteY3" fmla="*/ 10805 h 11170"/>
                <a:gd name="connsiteX4" fmla="*/ 1466 w 10118"/>
                <a:gd name="connsiteY4" fmla="*/ 8421 h 11170"/>
                <a:gd name="connsiteX5" fmla="*/ 10000 w 10118"/>
                <a:gd name="connsiteY5" fmla="*/ 1687 h 11170"/>
                <a:gd name="connsiteX0" fmla="*/ 10000 w 10038"/>
                <a:gd name="connsiteY0" fmla="*/ 1102 h 10585"/>
                <a:gd name="connsiteX1" fmla="*/ 301 w 10038"/>
                <a:gd name="connsiteY1" fmla="*/ 7755 h 10585"/>
                <a:gd name="connsiteX2" fmla="*/ 1000 w 10038"/>
                <a:gd name="connsiteY2" fmla="*/ 8084 h 10585"/>
                <a:gd name="connsiteX3" fmla="*/ 5888 w 10038"/>
                <a:gd name="connsiteY3" fmla="*/ 10220 h 10585"/>
                <a:gd name="connsiteX4" fmla="*/ 1466 w 10038"/>
                <a:gd name="connsiteY4" fmla="*/ 7836 h 10585"/>
                <a:gd name="connsiteX5" fmla="*/ 10000 w 10038"/>
                <a:gd name="connsiteY5" fmla="*/ 1102 h 10585"/>
                <a:gd name="connsiteX0" fmla="*/ 10000 w 10602"/>
                <a:gd name="connsiteY0" fmla="*/ 740 h 10223"/>
                <a:gd name="connsiteX1" fmla="*/ 301 w 10602"/>
                <a:gd name="connsiteY1" fmla="*/ 7393 h 10223"/>
                <a:gd name="connsiteX2" fmla="*/ 1000 w 10602"/>
                <a:gd name="connsiteY2" fmla="*/ 7722 h 10223"/>
                <a:gd name="connsiteX3" fmla="*/ 5888 w 10602"/>
                <a:gd name="connsiteY3" fmla="*/ 9858 h 10223"/>
                <a:gd name="connsiteX4" fmla="*/ 1466 w 10602"/>
                <a:gd name="connsiteY4" fmla="*/ 7474 h 10223"/>
                <a:gd name="connsiteX5" fmla="*/ 10000 w 10602"/>
                <a:gd name="connsiteY5" fmla="*/ 740 h 10223"/>
                <a:gd name="connsiteX0" fmla="*/ 6852 w 7703"/>
                <a:gd name="connsiteY0" fmla="*/ 687 h 11041"/>
                <a:gd name="connsiteX1" fmla="*/ 301 w 7703"/>
                <a:gd name="connsiteY1" fmla="*/ 8211 h 11041"/>
                <a:gd name="connsiteX2" fmla="*/ 1000 w 7703"/>
                <a:gd name="connsiteY2" fmla="*/ 8540 h 11041"/>
                <a:gd name="connsiteX3" fmla="*/ 5888 w 7703"/>
                <a:gd name="connsiteY3" fmla="*/ 10676 h 11041"/>
                <a:gd name="connsiteX4" fmla="*/ 1466 w 7703"/>
                <a:gd name="connsiteY4" fmla="*/ 8292 h 11041"/>
                <a:gd name="connsiteX5" fmla="*/ 6852 w 7703"/>
                <a:gd name="connsiteY5" fmla="*/ 687 h 11041"/>
                <a:gd name="connsiteX0" fmla="*/ 8895 w 9440"/>
                <a:gd name="connsiteY0" fmla="*/ 189 h 9567"/>
                <a:gd name="connsiteX1" fmla="*/ 391 w 9440"/>
                <a:gd name="connsiteY1" fmla="*/ 7004 h 9567"/>
                <a:gd name="connsiteX2" fmla="*/ 1298 w 9440"/>
                <a:gd name="connsiteY2" fmla="*/ 7302 h 9567"/>
                <a:gd name="connsiteX3" fmla="*/ 7644 w 9440"/>
                <a:gd name="connsiteY3" fmla="*/ 9236 h 9567"/>
                <a:gd name="connsiteX4" fmla="*/ 1903 w 9440"/>
                <a:gd name="connsiteY4" fmla="*/ 7077 h 9567"/>
                <a:gd name="connsiteX5" fmla="*/ 8895 w 9440"/>
                <a:gd name="connsiteY5" fmla="*/ 189 h 9567"/>
                <a:gd name="connsiteX0" fmla="*/ 11246 w 11712"/>
                <a:gd name="connsiteY0" fmla="*/ 214 h 9356"/>
                <a:gd name="connsiteX1" fmla="*/ 414 w 11712"/>
                <a:gd name="connsiteY1" fmla="*/ 6677 h 9356"/>
                <a:gd name="connsiteX2" fmla="*/ 1375 w 11712"/>
                <a:gd name="connsiteY2" fmla="*/ 6988 h 9356"/>
                <a:gd name="connsiteX3" fmla="*/ 8097 w 11712"/>
                <a:gd name="connsiteY3" fmla="*/ 9010 h 9356"/>
                <a:gd name="connsiteX4" fmla="*/ 2016 w 11712"/>
                <a:gd name="connsiteY4" fmla="*/ 6753 h 9356"/>
                <a:gd name="connsiteX5" fmla="*/ 11246 w 11712"/>
                <a:gd name="connsiteY5" fmla="*/ 214 h 9356"/>
                <a:gd name="connsiteX0" fmla="*/ 9602 w 10000"/>
                <a:gd name="connsiteY0" fmla="*/ 514 h 10285"/>
                <a:gd name="connsiteX1" fmla="*/ 353 w 10000"/>
                <a:gd name="connsiteY1" fmla="*/ 7422 h 10285"/>
                <a:gd name="connsiteX2" fmla="*/ 1174 w 10000"/>
                <a:gd name="connsiteY2" fmla="*/ 7754 h 10285"/>
                <a:gd name="connsiteX3" fmla="*/ 6913 w 10000"/>
                <a:gd name="connsiteY3" fmla="*/ 9915 h 10285"/>
                <a:gd name="connsiteX4" fmla="*/ 1721 w 10000"/>
                <a:gd name="connsiteY4" fmla="*/ 7503 h 10285"/>
                <a:gd name="connsiteX5" fmla="*/ 9602 w 10000"/>
                <a:gd name="connsiteY5" fmla="*/ 514 h 10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63" name="Dowolny kształt 26"/>
            <p:cNvSpPr>
              <a:spLocks/>
            </p:cNvSpPr>
            <p:nvPr/>
          </p:nvSpPr>
          <p:spPr bwMode="auto">
            <a:xfrm>
              <a:off x="10057214" y="5246797"/>
              <a:ext cx="198438" cy="198438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64" name="Dowolny kształt 27"/>
            <p:cNvSpPr>
              <a:spLocks/>
            </p:cNvSpPr>
            <p:nvPr/>
          </p:nvSpPr>
          <p:spPr bwMode="auto">
            <a:xfrm>
              <a:off x="10402328" y="6046412"/>
              <a:ext cx="193675" cy="198438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pl-PL" dirty="0"/>
            </a:p>
          </p:txBody>
        </p:sp>
        <p:grpSp>
          <p:nvGrpSpPr>
            <p:cNvPr id="65" name="Grupa 64"/>
            <p:cNvGrpSpPr/>
            <p:nvPr/>
          </p:nvGrpSpPr>
          <p:grpSpPr>
            <a:xfrm flipH="1">
              <a:off x="11113409" y="5783561"/>
              <a:ext cx="325521" cy="364355"/>
              <a:chOff x="2114915" y="2460535"/>
              <a:chExt cx="452438" cy="506413"/>
            </a:xfrm>
          </p:grpSpPr>
          <p:sp>
            <p:nvSpPr>
              <p:cNvPr id="66" name="Dowolny kształt 28"/>
              <p:cNvSpPr>
                <a:spLocks/>
              </p:cNvSpPr>
              <p:nvPr/>
            </p:nvSpPr>
            <p:spPr bwMode="auto">
              <a:xfrm flipH="1">
                <a:off x="2114915" y="2512923"/>
                <a:ext cx="430213" cy="450850"/>
              </a:xfrm>
              <a:custGeom>
                <a:avLst/>
                <a:gdLst>
                  <a:gd name="T0" fmla="*/ 19 w 135"/>
                  <a:gd name="T1" fmla="*/ 32 h 141"/>
                  <a:gd name="T2" fmla="*/ 9 w 135"/>
                  <a:gd name="T3" fmla="*/ 100 h 141"/>
                  <a:gd name="T4" fmla="*/ 66 w 135"/>
                  <a:gd name="T5" fmla="*/ 135 h 141"/>
                  <a:gd name="T6" fmla="*/ 88 w 135"/>
                  <a:gd name="T7" fmla="*/ 90 h 141"/>
                  <a:gd name="T8" fmla="*/ 126 w 135"/>
                  <a:gd name="T9" fmla="*/ 63 h 141"/>
                  <a:gd name="T10" fmla="*/ 19 w 135"/>
                  <a:gd name="T11" fmla="*/ 32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5" h="141">
                    <a:moveTo>
                      <a:pt x="19" y="32"/>
                    </a:moveTo>
                    <a:cubicBezTo>
                      <a:pt x="7" y="39"/>
                      <a:pt x="0" y="77"/>
                      <a:pt x="9" y="100"/>
                    </a:cubicBezTo>
                    <a:cubicBezTo>
                      <a:pt x="21" y="129"/>
                      <a:pt x="53" y="141"/>
                      <a:pt x="66" y="135"/>
                    </a:cubicBezTo>
                    <a:cubicBezTo>
                      <a:pt x="87" y="124"/>
                      <a:pt x="92" y="107"/>
                      <a:pt x="88" y="90"/>
                    </a:cubicBezTo>
                    <a:cubicBezTo>
                      <a:pt x="109" y="86"/>
                      <a:pt x="124" y="73"/>
                      <a:pt x="126" y="63"/>
                    </a:cubicBezTo>
                    <a:cubicBezTo>
                      <a:pt x="135" y="0"/>
                      <a:pt x="42" y="7"/>
                      <a:pt x="19" y="3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dirty="0"/>
              </a:p>
            </p:txBody>
          </p:sp>
          <p:sp>
            <p:nvSpPr>
              <p:cNvPr id="67" name="Dowolny kształt 29"/>
              <p:cNvSpPr>
                <a:spLocks/>
              </p:cNvSpPr>
              <p:nvPr/>
            </p:nvSpPr>
            <p:spPr bwMode="auto">
              <a:xfrm flipH="1">
                <a:off x="2124440" y="2460535"/>
                <a:ext cx="442913" cy="506413"/>
              </a:xfrm>
              <a:custGeom>
                <a:avLst/>
                <a:gdLst>
                  <a:gd name="T0" fmla="*/ 85 w 139"/>
                  <a:gd name="T1" fmla="*/ 46 h 158"/>
                  <a:gd name="T2" fmla="*/ 138 w 139"/>
                  <a:gd name="T3" fmla="*/ 23 h 158"/>
                  <a:gd name="T4" fmla="*/ 27 w 139"/>
                  <a:gd name="T5" fmla="*/ 42 h 158"/>
                  <a:gd name="T6" fmla="*/ 24 w 139"/>
                  <a:gd name="T7" fmla="*/ 42 h 158"/>
                  <a:gd name="T8" fmla="*/ 24 w 139"/>
                  <a:gd name="T9" fmla="*/ 45 h 158"/>
                  <a:gd name="T10" fmla="*/ 5 w 139"/>
                  <a:gd name="T11" fmla="*/ 98 h 158"/>
                  <a:gd name="T12" fmla="*/ 11 w 139"/>
                  <a:gd name="T13" fmla="*/ 155 h 158"/>
                  <a:gd name="T14" fmla="*/ 32 w 139"/>
                  <a:gd name="T15" fmla="*/ 60 h 158"/>
                  <a:gd name="T16" fmla="*/ 58 w 139"/>
                  <a:gd name="T17" fmla="*/ 90 h 158"/>
                  <a:gd name="T18" fmla="*/ 109 w 139"/>
                  <a:gd name="T19" fmla="*/ 117 h 158"/>
                  <a:gd name="T20" fmla="*/ 43 w 139"/>
                  <a:gd name="T21" fmla="*/ 48 h 158"/>
                  <a:gd name="T22" fmla="*/ 85 w 139"/>
                  <a:gd name="T23" fmla="*/ 46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9" h="158">
                    <a:moveTo>
                      <a:pt x="85" y="46"/>
                    </a:moveTo>
                    <a:cubicBezTo>
                      <a:pt x="115" y="41"/>
                      <a:pt x="139" y="28"/>
                      <a:pt x="138" y="23"/>
                    </a:cubicBezTo>
                    <a:cubicBezTo>
                      <a:pt x="133" y="0"/>
                      <a:pt x="34" y="29"/>
                      <a:pt x="27" y="42"/>
                    </a:cubicBezTo>
                    <a:cubicBezTo>
                      <a:pt x="25" y="42"/>
                      <a:pt x="25" y="42"/>
                      <a:pt x="24" y="42"/>
                    </a:cubicBezTo>
                    <a:cubicBezTo>
                      <a:pt x="24" y="43"/>
                      <a:pt x="24" y="44"/>
                      <a:pt x="24" y="45"/>
                    </a:cubicBezTo>
                    <a:cubicBezTo>
                      <a:pt x="18" y="51"/>
                      <a:pt x="8" y="77"/>
                      <a:pt x="5" y="98"/>
                    </a:cubicBezTo>
                    <a:cubicBezTo>
                      <a:pt x="0" y="129"/>
                      <a:pt x="6" y="155"/>
                      <a:pt x="11" y="155"/>
                    </a:cubicBezTo>
                    <a:cubicBezTo>
                      <a:pt x="30" y="158"/>
                      <a:pt x="35" y="91"/>
                      <a:pt x="32" y="60"/>
                    </a:cubicBezTo>
                    <a:cubicBezTo>
                      <a:pt x="38" y="69"/>
                      <a:pt x="48" y="81"/>
                      <a:pt x="58" y="90"/>
                    </a:cubicBezTo>
                    <a:cubicBezTo>
                      <a:pt x="81" y="111"/>
                      <a:pt x="106" y="121"/>
                      <a:pt x="109" y="117"/>
                    </a:cubicBezTo>
                    <a:cubicBezTo>
                      <a:pt x="121" y="103"/>
                      <a:pt x="72" y="63"/>
                      <a:pt x="43" y="48"/>
                    </a:cubicBezTo>
                    <a:cubicBezTo>
                      <a:pt x="55" y="49"/>
                      <a:pt x="71" y="49"/>
                      <a:pt x="85" y="46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dirty="0"/>
              </a:p>
            </p:txBody>
          </p:sp>
        </p:grpSp>
        <p:sp>
          <p:nvSpPr>
            <p:cNvPr id="68" name="Dowolny kształt 30"/>
            <p:cNvSpPr>
              <a:spLocks noEditPoints="1"/>
            </p:cNvSpPr>
            <p:nvPr/>
          </p:nvSpPr>
          <p:spPr bwMode="auto">
            <a:xfrm>
              <a:off x="6170612" y="5482877"/>
              <a:ext cx="4602163" cy="879475"/>
            </a:xfrm>
            <a:custGeom>
              <a:avLst/>
              <a:gdLst>
                <a:gd name="T0" fmla="*/ 1444 w 1444"/>
                <a:gd name="T1" fmla="*/ 28 h 275"/>
                <a:gd name="T2" fmla="*/ 1438 w 1444"/>
                <a:gd name="T3" fmla="*/ 21 h 275"/>
                <a:gd name="T4" fmla="*/ 1045 w 1444"/>
                <a:gd name="T5" fmla="*/ 119 h 275"/>
                <a:gd name="T6" fmla="*/ 1008 w 1444"/>
                <a:gd name="T7" fmla="*/ 87 h 275"/>
                <a:gd name="T8" fmla="*/ 918 w 1444"/>
                <a:gd name="T9" fmla="*/ 55 h 275"/>
                <a:gd name="T10" fmla="*/ 975 w 1444"/>
                <a:gd name="T11" fmla="*/ 7 h 275"/>
                <a:gd name="T12" fmla="*/ 969 w 1444"/>
                <a:gd name="T13" fmla="*/ 0 h 275"/>
                <a:gd name="T14" fmla="*/ 905 w 1444"/>
                <a:gd name="T15" fmla="*/ 53 h 275"/>
                <a:gd name="T16" fmla="*/ 561 w 1444"/>
                <a:gd name="T17" fmla="*/ 123 h 275"/>
                <a:gd name="T18" fmla="*/ 0 w 1444"/>
                <a:gd name="T19" fmla="*/ 207 h 275"/>
                <a:gd name="T20" fmla="*/ 2 w 1444"/>
                <a:gd name="T21" fmla="*/ 216 h 275"/>
                <a:gd name="T22" fmla="*/ 890 w 1444"/>
                <a:gd name="T23" fmla="*/ 129 h 275"/>
                <a:gd name="T24" fmla="*/ 1040 w 1444"/>
                <a:gd name="T25" fmla="*/ 129 h 275"/>
                <a:gd name="T26" fmla="*/ 1083 w 1444"/>
                <a:gd name="T27" fmla="*/ 275 h 275"/>
                <a:gd name="T28" fmla="*/ 1092 w 1444"/>
                <a:gd name="T29" fmla="*/ 275 h 275"/>
                <a:gd name="T30" fmla="*/ 1052 w 1444"/>
                <a:gd name="T31" fmla="*/ 129 h 275"/>
                <a:gd name="T32" fmla="*/ 1444 w 1444"/>
                <a:gd name="T33" fmla="*/ 28 h 275"/>
                <a:gd name="T34" fmla="*/ 890 w 1444"/>
                <a:gd name="T35" fmla="*/ 119 h 275"/>
                <a:gd name="T36" fmla="*/ 589 w 1444"/>
                <a:gd name="T37" fmla="*/ 122 h 275"/>
                <a:gd name="T38" fmla="*/ 1002 w 1444"/>
                <a:gd name="T39" fmla="*/ 95 h 275"/>
                <a:gd name="T40" fmla="*/ 1032 w 1444"/>
                <a:gd name="T41" fmla="*/ 120 h 275"/>
                <a:gd name="T42" fmla="*/ 890 w 1444"/>
                <a:gd name="T43" fmla="*/ 11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44" h="275">
                  <a:moveTo>
                    <a:pt x="1444" y="28"/>
                  </a:moveTo>
                  <a:cubicBezTo>
                    <a:pt x="1438" y="21"/>
                    <a:pt x="1438" y="21"/>
                    <a:pt x="1438" y="21"/>
                  </a:cubicBezTo>
                  <a:cubicBezTo>
                    <a:pt x="1333" y="100"/>
                    <a:pt x="1207" y="117"/>
                    <a:pt x="1045" y="119"/>
                  </a:cubicBezTo>
                  <a:cubicBezTo>
                    <a:pt x="1034" y="107"/>
                    <a:pt x="1022" y="96"/>
                    <a:pt x="1008" y="87"/>
                  </a:cubicBezTo>
                  <a:cubicBezTo>
                    <a:pt x="981" y="70"/>
                    <a:pt x="951" y="60"/>
                    <a:pt x="918" y="55"/>
                  </a:cubicBezTo>
                  <a:cubicBezTo>
                    <a:pt x="975" y="7"/>
                    <a:pt x="975" y="7"/>
                    <a:pt x="975" y="7"/>
                  </a:cubicBezTo>
                  <a:cubicBezTo>
                    <a:pt x="969" y="0"/>
                    <a:pt x="969" y="0"/>
                    <a:pt x="969" y="0"/>
                  </a:cubicBezTo>
                  <a:cubicBezTo>
                    <a:pt x="905" y="53"/>
                    <a:pt x="905" y="53"/>
                    <a:pt x="905" y="53"/>
                  </a:cubicBezTo>
                  <a:cubicBezTo>
                    <a:pt x="757" y="37"/>
                    <a:pt x="574" y="117"/>
                    <a:pt x="561" y="123"/>
                  </a:cubicBezTo>
                  <a:cubicBezTo>
                    <a:pt x="397" y="132"/>
                    <a:pt x="212" y="153"/>
                    <a:pt x="0" y="207"/>
                  </a:cubicBezTo>
                  <a:cubicBezTo>
                    <a:pt x="2" y="216"/>
                    <a:pt x="2" y="216"/>
                    <a:pt x="2" y="216"/>
                  </a:cubicBezTo>
                  <a:cubicBezTo>
                    <a:pt x="371" y="123"/>
                    <a:pt x="659" y="126"/>
                    <a:pt x="890" y="129"/>
                  </a:cubicBezTo>
                  <a:cubicBezTo>
                    <a:pt x="943" y="129"/>
                    <a:pt x="993" y="130"/>
                    <a:pt x="1040" y="129"/>
                  </a:cubicBezTo>
                  <a:cubicBezTo>
                    <a:pt x="1068" y="164"/>
                    <a:pt x="1082" y="213"/>
                    <a:pt x="1083" y="275"/>
                  </a:cubicBezTo>
                  <a:cubicBezTo>
                    <a:pt x="1092" y="275"/>
                    <a:pt x="1092" y="275"/>
                    <a:pt x="1092" y="275"/>
                  </a:cubicBezTo>
                  <a:cubicBezTo>
                    <a:pt x="1092" y="214"/>
                    <a:pt x="1079" y="165"/>
                    <a:pt x="1052" y="129"/>
                  </a:cubicBezTo>
                  <a:cubicBezTo>
                    <a:pt x="1212" y="126"/>
                    <a:pt x="1338" y="108"/>
                    <a:pt x="1444" y="28"/>
                  </a:cubicBezTo>
                  <a:moveTo>
                    <a:pt x="890" y="119"/>
                  </a:moveTo>
                  <a:cubicBezTo>
                    <a:pt x="799" y="118"/>
                    <a:pt x="699" y="117"/>
                    <a:pt x="589" y="122"/>
                  </a:cubicBezTo>
                  <a:cubicBezTo>
                    <a:pt x="664" y="93"/>
                    <a:pt x="883" y="18"/>
                    <a:pt x="1002" y="95"/>
                  </a:cubicBezTo>
                  <a:cubicBezTo>
                    <a:pt x="1013" y="102"/>
                    <a:pt x="1023" y="110"/>
                    <a:pt x="1032" y="120"/>
                  </a:cubicBezTo>
                  <a:cubicBezTo>
                    <a:pt x="987" y="120"/>
                    <a:pt x="940" y="120"/>
                    <a:pt x="890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69" name="Dowolny kształt 31"/>
            <p:cNvSpPr>
              <a:spLocks/>
            </p:cNvSpPr>
            <p:nvPr/>
          </p:nvSpPr>
          <p:spPr bwMode="auto">
            <a:xfrm>
              <a:off x="9232628" y="5393578"/>
              <a:ext cx="149225" cy="150813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70" name="Dowolny kształt 32"/>
            <p:cNvSpPr>
              <a:spLocks/>
            </p:cNvSpPr>
            <p:nvPr/>
          </p:nvSpPr>
          <p:spPr bwMode="auto">
            <a:xfrm>
              <a:off x="9245597" y="5522596"/>
              <a:ext cx="892175" cy="895542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71" name="Dowolny kształt 33"/>
            <p:cNvSpPr>
              <a:spLocks/>
            </p:cNvSpPr>
            <p:nvPr/>
          </p:nvSpPr>
          <p:spPr bwMode="auto">
            <a:xfrm>
              <a:off x="9411047" y="5688259"/>
              <a:ext cx="561276" cy="564216"/>
            </a:xfrm>
            <a:custGeom>
              <a:avLst/>
              <a:gdLst>
                <a:gd name="T0" fmla="*/ 93 w 95"/>
                <a:gd name="T1" fmla="*/ 45 h 95"/>
                <a:gd name="T2" fmla="*/ 92 w 95"/>
                <a:gd name="T3" fmla="*/ 32 h 95"/>
                <a:gd name="T4" fmla="*/ 75 w 95"/>
                <a:gd name="T5" fmla="*/ 17 h 95"/>
                <a:gd name="T6" fmla="*/ 58 w 95"/>
                <a:gd name="T7" fmla="*/ 1 h 95"/>
                <a:gd name="T8" fmla="*/ 45 w 95"/>
                <a:gd name="T9" fmla="*/ 2 h 95"/>
                <a:gd name="T10" fmla="*/ 32 w 95"/>
                <a:gd name="T11" fmla="*/ 3 h 95"/>
                <a:gd name="T12" fmla="*/ 16 w 95"/>
                <a:gd name="T13" fmla="*/ 20 h 95"/>
                <a:gd name="T14" fmla="*/ 1 w 95"/>
                <a:gd name="T15" fmla="*/ 37 h 95"/>
                <a:gd name="T16" fmla="*/ 2 w 95"/>
                <a:gd name="T17" fmla="*/ 50 h 95"/>
                <a:gd name="T18" fmla="*/ 2 w 95"/>
                <a:gd name="T19" fmla="*/ 63 h 95"/>
                <a:gd name="T20" fmla="*/ 19 w 95"/>
                <a:gd name="T21" fmla="*/ 79 h 95"/>
                <a:gd name="T22" fmla="*/ 36 w 95"/>
                <a:gd name="T23" fmla="*/ 94 h 95"/>
                <a:gd name="T24" fmla="*/ 50 w 95"/>
                <a:gd name="T25" fmla="*/ 93 h 95"/>
                <a:gd name="T26" fmla="*/ 63 w 95"/>
                <a:gd name="T27" fmla="*/ 93 h 95"/>
                <a:gd name="T28" fmla="*/ 78 w 95"/>
                <a:gd name="T29" fmla="*/ 76 h 95"/>
                <a:gd name="T30" fmla="*/ 94 w 95"/>
                <a:gd name="T31" fmla="*/ 59 h 95"/>
                <a:gd name="T32" fmla="*/ 93 w 95"/>
                <a:gd name="T33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" h="95">
                  <a:moveTo>
                    <a:pt x="93" y="45"/>
                  </a:moveTo>
                  <a:cubicBezTo>
                    <a:pt x="94" y="41"/>
                    <a:pt x="94" y="36"/>
                    <a:pt x="92" y="32"/>
                  </a:cubicBezTo>
                  <a:cubicBezTo>
                    <a:pt x="90" y="25"/>
                    <a:pt x="83" y="20"/>
                    <a:pt x="75" y="17"/>
                  </a:cubicBezTo>
                  <a:cubicBezTo>
                    <a:pt x="71" y="9"/>
                    <a:pt x="66" y="3"/>
                    <a:pt x="58" y="1"/>
                  </a:cubicBezTo>
                  <a:cubicBezTo>
                    <a:pt x="54" y="0"/>
                    <a:pt x="49" y="1"/>
                    <a:pt x="45" y="2"/>
                  </a:cubicBezTo>
                  <a:cubicBezTo>
                    <a:pt x="40" y="1"/>
                    <a:pt x="36" y="1"/>
                    <a:pt x="32" y="3"/>
                  </a:cubicBezTo>
                  <a:cubicBezTo>
                    <a:pt x="24" y="5"/>
                    <a:pt x="19" y="11"/>
                    <a:pt x="16" y="20"/>
                  </a:cubicBezTo>
                  <a:cubicBezTo>
                    <a:pt x="8" y="24"/>
                    <a:pt x="3" y="29"/>
                    <a:pt x="1" y="37"/>
                  </a:cubicBezTo>
                  <a:cubicBezTo>
                    <a:pt x="0" y="41"/>
                    <a:pt x="0" y="46"/>
                    <a:pt x="2" y="50"/>
                  </a:cubicBezTo>
                  <a:cubicBezTo>
                    <a:pt x="1" y="55"/>
                    <a:pt x="1" y="59"/>
                    <a:pt x="2" y="63"/>
                  </a:cubicBezTo>
                  <a:cubicBezTo>
                    <a:pt x="5" y="71"/>
                    <a:pt x="11" y="76"/>
                    <a:pt x="19" y="79"/>
                  </a:cubicBezTo>
                  <a:cubicBezTo>
                    <a:pt x="23" y="87"/>
                    <a:pt x="29" y="92"/>
                    <a:pt x="36" y="94"/>
                  </a:cubicBezTo>
                  <a:cubicBezTo>
                    <a:pt x="41" y="95"/>
                    <a:pt x="45" y="95"/>
                    <a:pt x="50" y="93"/>
                  </a:cubicBezTo>
                  <a:cubicBezTo>
                    <a:pt x="54" y="94"/>
                    <a:pt x="59" y="94"/>
                    <a:pt x="63" y="93"/>
                  </a:cubicBezTo>
                  <a:cubicBezTo>
                    <a:pt x="70" y="90"/>
                    <a:pt x="75" y="84"/>
                    <a:pt x="78" y="76"/>
                  </a:cubicBezTo>
                  <a:cubicBezTo>
                    <a:pt x="86" y="72"/>
                    <a:pt x="92" y="66"/>
                    <a:pt x="94" y="59"/>
                  </a:cubicBezTo>
                  <a:cubicBezTo>
                    <a:pt x="95" y="54"/>
                    <a:pt x="94" y="50"/>
                    <a:pt x="9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72" name="Dowolny kształt 34"/>
            <p:cNvSpPr>
              <a:spLocks/>
            </p:cNvSpPr>
            <p:nvPr/>
          </p:nvSpPr>
          <p:spPr bwMode="auto">
            <a:xfrm>
              <a:off x="11401423" y="4988370"/>
              <a:ext cx="96838" cy="88900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73" name="Dowolny kształt 73"/>
            <p:cNvSpPr>
              <a:spLocks/>
            </p:cNvSpPr>
            <p:nvPr/>
          </p:nvSpPr>
          <p:spPr bwMode="auto">
            <a:xfrm>
              <a:off x="8069261" y="5064570"/>
              <a:ext cx="161925" cy="160338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74" name="Dowolny kształt 74"/>
            <p:cNvSpPr>
              <a:spLocks/>
            </p:cNvSpPr>
            <p:nvPr/>
          </p:nvSpPr>
          <p:spPr bwMode="auto">
            <a:xfrm>
              <a:off x="8290121" y="6129448"/>
              <a:ext cx="282179" cy="283379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75" name="Dowolny kształt 75"/>
            <p:cNvSpPr>
              <a:spLocks/>
            </p:cNvSpPr>
            <p:nvPr/>
          </p:nvSpPr>
          <p:spPr bwMode="auto">
            <a:xfrm>
              <a:off x="8012111" y="6440932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76" name="Linia 76"/>
            <p:cNvSpPr>
              <a:spLocks noChangeShapeType="1"/>
            </p:cNvSpPr>
            <p:nvPr/>
          </p:nvSpPr>
          <p:spPr bwMode="auto">
            <a:xfrm flipH="1">
              <a:off x="8012111" y="6440932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77" name="Dowolny kształt 78"/>
            <p:cNvSpPr>
              <a:spLocks/>
            </p:cNvSpPr>
            <p:nvPr/>
          </p:nvSpPr>
          <p:spPr bwMode="auto">
            <a:xfrm>
              <a:off x="7799385" y="5452753"/>
              <a:ext cx="719138" cy="723900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78" name="Dowolny kształt 79"/>
            <p:cNvSpPr>
              <a:spLocks/>
            </p:cNvSpPr>
            <p:nvPr/>
          </p:nvSpPr>
          <p:spPr bwMode="auto">
            <a:xfrm>
              <a:off x="7970835" y="5624203"/>
              <a:ext cx="376238" cy="38100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79" name="Dowolny kształt 82"/>
            <p:cNvSpPr>
              <a:spLocks/>
            </p:cNvSpPr>
            <p:nvPr/>
          </p:nvSpPr>
          <p:spPr bwMode="auto">
            <a:xfrm>
              <a:off x="7713696" y="5958857"/>
              <a:ext cx="95250" cy="10477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80" name="Dowolny kształt 83"/>
            <p:cNvSpPr>
              <a:spLocks/>
            </p:cNvSpPr>
            <p:nvPr/>
          </p:nvSpPr>
          <p:spPr bwMode="auto">
            <a:xfrm>
              <a:off x="7183961" y="5694756"/>
              <a:ext cx="475102" cy="473402"/>
            </a:xfrm>
            <a:custGeom>
              <a:avLst/>
              <a:gdLst>
                <a:gd name="T0" fmla="*/ 133 w 139"/>
                <a:gd name="T1" fmla="*/ 54 h 138"/>
                <a:gd name="T2" fmla="*/ 121 w 139"/>
                <a:gd name="T3" fmla="*/ 42 h 138"/>
                <a:gd name="T4" fmla="*/ 120 w 139"/>
                <a:gd name="T5" fmla="*/ 41 h 138"/>
                <a:gd name="T6" fmla="*/ 120 w 139"/>
                <a:gd name="T7" fmla="*/ 41 h 138"/>
                <a:gd name="T8" fmla="*/ 117 w 139"/>
                <a:gd name="T9" fmla="*/ 24 h 138"/>
                <a:gd name="T10" fmla="*/ 88 w 139"/>
                <a:gd name="T11" fmla="*/ 7 h 138"/>
                <a:gd name="T12" fmla="*/ 54 w 139"/>
                <a:gd name="T13" fmla="*/ 5 h 138"/>
                <a:gd name="T14" fmla="*/ 42 w 139"/>
                <a:gd name="T15" fmla="*/ 18 h 138"/>
                <a:gd name="T16" fmla="*/ 42 w 139"/>
                <a:gd name="T17" fmla="*/ 18 h 138"/>
                <a:gd name="T18" fmla="*/ 41 w 139"/>
                <a:gd name="T19" fmla="*/ 18 h 138"/>
                <a:gd name="T20" fmla="*/ 24 w 139"/>
                <a:gd name="T21" fmla="*/ 21 h 138"/>
                <a:gd name="T22" fmla="*/ 8 w 139"/>
                <a:gd name="T23" fmla="*/ 50 h 138"/>
                <a:gd name="T24" fmla="*/ 5 w 139"/>
                <a:gd name="T25" fmla="*/ 84 h 138"/>
                <a:gd name="T26" fmla="*/ 18 w 139"/>
                <a:gd name="T27" fmla="*/ 96 h 138"/>
                <a:gd name="T28" fmla="*/ 18 w 139"/>
                <a:gd name="T29" fmla="*/ 96 h 138"/>
                <a:gd name="T30" fmla="*/ 19 w 139"/>
                <a:gd name="T31" fmla="*/ 97 h 138"/>
                <a:gd name="T32" fmla="*/ 22 w 139"/>
                <a:gd name="T33" fmla="*/ 114 h 138"/>
                <a:gd name="T34" fmla="*/ 51 w 139"/>
                <a:gd name="T35" fmla="*/ 131 h 138"/>
                <a:gd name="T36" fmla="*/ 84 w 139"/>
                <a:gd name="T37" fmla="*/ 133 h 138"/>
                <a:gd name="T38" fmla="*/ 96 w 139"/>
                <a:gd name="T39" fmla="*/ 120 h 138"/>
                <a:gd name="T40" fmla="*/ 97 w 139"/>
                <a:gd name="T41" fmla="*/ 120 h 138"/>
                <a:gd name="T42" fmla="*/ 97 w 139"/>
                <a:gd name="T43" fmla="*/ 120 h 138"/>
                <a:gd name="T44" fmla="*/ 114 w 139"/>
                <a:gd name="T45" fmla="*/ 117 h 138"/>
                <a:gd name="T46" fmla="*/ 131 w 139"/>
                <a:gd name="T47" fmla="*/ 87 h 138"/>
                <a:gd name="T48" fmla="*/ 133 w 139"/>
                <a:gd name="T49" fmla="*/ 5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9" h="138">
                  <a:moveTo>
                    <a:pt x="133" y="54"/>
                  </a:moveTo>
                  <a:cubicBezTo>
                    <a:pt x="130" y="49"/>
                    <a:pt x="126" y="45"/>
                    <a:pt x="121" y="42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1" y="35"/>
                    <a:pt x="120" y="29"/>
                    <a:pt x="117" y="24"/>
                  </a:cubicBezTo>
                  <a:cubicBezTo>
                    <a:pt x="112" y="14"/>
                    <a:pt x="101" y="9"/>
                    <a:pt x="88" y="7"/>
                  </a:cubicBezTo>
                  <a:cubicBezTo>
                    <a:pt x="76" y="1"/>
                    <a:pt x="64" y="0"/>
                    <a:pt x="54" y="5"/>
                  </a:cubicBezTo>
                  <a:cubicBezTo>
                    <a:pt x="49" y="8"/>
                    <a:pt x="45" y="12"/>
                    <a:pt x="42" y="18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35" y="17"/>
                    <a:pt x="30" y="18"/>
                    <a:pt x="24" y="21"/>
                  </a:cubicBezTo>
                  <a:cubicBezTo>
                    <a:pt x="15" y="26"/>
                    <a:pt x="9" y="37"/>
                    <a:pt x="8" y="50"/>
                  </a:cubicBezTo>
                  <a:cubicBezTo>
                    <a:pt x="1" y="62"/>
                    <a:pt x="0" y="74"/>
                    <a:pt x="5" y="84"/>
                  </a:cubicBezTo>
                  <a:cubicBezTo>
                    <a:pt x="8" y="89"/>
                    <a:pt x="13" y="93"/>
                    <a:pt x="18" y="96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8" y="103"/>
                    <a:pt x="19" y="109"/>
                    <a:pt x="22" y="114"/>
                  </a:cubicBezTo>
                  <a:cubicBezTo>
                    <a:pt x="27" y="124"/>
                    <a:pt x="38" y="129"/>
                    <a:pt x="51" y="131"/>
                  </a:cubicBezTo>
                  <a:cubicBezTo>
                    <a:pt x="63" y="137"/>
                    <a:pt x="75" y="138"/>
                    <a:pt x="84" y="133"/>
                  </a:cubicBezTo>
                  <a:cubicBezTo>
                    <a:pt x="90" y="130"/>
                    <a:pt x="94" y="126"/>
                    <a:pt x="96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103" y="120"/>
                    <a:pt x="109" y="120"/>
                    <a:pt x="114" y="117"/>
                  </a:cubicBezTo>
                  <a:cubicBezTo>
                    <a:pt x="124" y="111"/>
                    <a:pt x="130" y="101"/>
                    <a:pt x="131" y="87"/>
                  </a:cubicBezTo>
                  <a:cubicBezTo>
                    <a:pt x="137" y="76"/>
                    <a:pt x="139" y="64"/>
                    <a:pt x="133" y="5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81" name="Dowolny kształt 84"/>
            <p:cNvSpPr>
              <a:spLocks/>
            </p:cNvSpPr>
            <p:nvPr/>
          </p:nvSpPr>
          <p:spPr bwMode="auto">
            <a:xfrm>
              <a:off x="9155600" y="5297224"/>
              <a:ext cx="302060" cy="296022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82" name="Dowolny kształt 80"/>
            <p:cNvSpPr>
              <a:spLocks/>
            </p:cNvSpPr>
            <p:nvPr/>
          </p:nvSpPr>
          <p:spPr bwMode="auto">
            <a:xfrm flipV="1">
              <a:off x="11806856" y="4608615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83" name="Elipsa 82"/>
            <p:cNvSpPr/>
            <p:nvPr/>
          </p:nvSpPr>
          <p:spPr>
            <a:xfrm flipH="1">
              <a:off x="11653815" y="4674864"/>
              <a:ext cx="76937" cy="769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84" name="Elipsa 83"/>
            <p:cNvSpPr/>
            <p:nvPr/>
          </p:nvSpPr>
          <p:spPr>
            <a:xfrm flipH="1">
              <a:off x="11618560" y="4191000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85" name="Elipsa 84"/>
            <p:cNvSpPr/>
            <p:nvPr/>
          </p:nvSpPr>
          <p:spPr>
            <a:xfrm flipH="1">
              <a:off x="11785248" y="4849812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grpSp>
          <p:nvGrpSpPr>
            <p:cNvPr id="86" name="Grupa 85"/>
            <p:cNvGrpSpPr/>
            <p:nvPr/>
          </p:nvGrpSpPr>
          <p:grpSpPr>
            <a:xfrm flipH="1">
              <a:off x="10230672" y="4858573"/>
              <a:ext cx="1154448" cy="1149586"/>
              <a:chOff x="4277517" y="3752400"/>
              <a:chExt cx="1154448" cy="1149586"/>
            </a:xfrm>
          </p:grpSpPr>
          <p:sp>
            <p:nvSpPr>
              <p:cNvPr id="87" name="Dowolny kształt 86"/>
              <p:cNvSpPr>
                <a:spLocks/>
              </p:cNvSpPr>
              <p:nvPr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dirty="0"/>
              </a:p>
            </p:txBody>
          </p:sp>
          <p:sp>
            <p:nvSpPr>
              <p:cNvPr id="88" name="Dowolny kształt 35"/>
              <p:cNvSpPr>
                <a:spLocks/>
              </p:cNvSpPr>
              <p:nvPr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dirty="0"/>
              </a:p>
            </p:txBody>
          </p:sp>
          <p:sp>
            <p:nvSpPr>
              <p:cNvPr id="89" name="Dowolny kształt 41"/>
              <p:cNvSpPr>
                <a:spLocks/>
              </p:cNvSpPr>
              <p:nvPr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dirty="0"/>
              </a:p>
            </p:txBody>
          </p:sp>
          <p:sp>
            <p:nvSpPr>
              <p:cNvPr id="90" name="Dowolny kształt 41"/>
              <p:cNvSpPr>
                <a:spLocks/>
              </p:cNvSpPr>
              <p:nvPr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dirty="0"/>
              </a:p>
            </p:txBody>
          </p:sp>
          <p:sp>
            <p:nvSpPr>
              <p:cNvPr id="91" name="Dowolny kształt 42"/>
              <p:cNvSpPr>
                <a:spLocks/>
              </p:cNvSpPr>
              <p:nvPr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pl-PL" dirty="0"/>
              </a:p>
            </p:txBody>
          </p:sp>
        </p:grpSp>
        <p:sp>
          <p:nvSpPr>
            <p:cNvPr id="92" name="Dowolny kształt 32"/>
            <p:cNvSpPr>
              <a:spLocks/>
            </p:cNvSpPr>
            <p:nvPr/>
          </p:nvSpPr>
          <p:spPr bwMode="auto">
            <a:xfrm>
              <a:off x="9499406" y="5777362"/>
              <a:ext cx="384558" cy="386010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93" name="Dowolny kształt 80"/>
            <p:cNvSpPr>
              <a:spLocks/>
            </p:cNvSpPr>
            <p:nvPr/>
          </p:nvSpPr>
          <p:spPr bwMode="auto">
            <a:xfrm flipV="1">
              <a:off x="9258652" y="5397258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94" name="Dowolny kształt 80"/>
            <p:cNvSpPr>
              <a:spLocks/>
            </p:cNvSpPr>
            <p:nvPr/>
          </p:nvSpPr>
          <p:spPr bwMode="auto">
            <a:xfrm>
              <a:off x="7300068" y="5810013"/>
              <a:ext cx="242888" cy="242888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95" name="Dowolny kształt 84"/>
            <p:cNvSpPr>
              <a:spLocks/>
            </p:cNvSpPr>
            <p:nvPr/>
          </p:nvSpPr>
          <p:spPr bwMode="auto">
            <a:xfrm>
              <a:off x="8076679" y="5734073"/>
              <a:ext cx="164550" cy="16126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96" name="Dowolny kształt 84"/>
            <p:cNvSpPr>
              <a:spLocks/>
            </p:cNvSpPr>
            <p:nvPr/>
          </p:nvSpPr>
          <p:spPr bwMode="auto">
            <a:xfrm>
              <a:off x="7368564" y="5884605"/>
              <a:ext cx="105896" cy="103780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97" name="Elipsa 96"/>
            <p:cNvSpPr/>
            <p:nvPr/>
          </p:nvSpPr>
          <p:spPr>
            <a:xfrm flipH="1">
              <a:off x="9615485" y="5894167"/>
              <a:ext cx="152400" cy="152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grpSp>
          <p:nvGrpSpPr>
            <p:cNvPr id="98" name="Grupa 97"/>
            <p:cNvGrpSpPr/>
            <p:nvPr/>
          </p:nvGrpSpPr>
          <p:grpSpPr>
            <a:xfrm>
              <a:off x="4803790" y="5319186"/>
              <a:ext cx="2690707" cy="1385231"/>
              <a:chOff x="5184534" y="1125344"/>
              <a:chExt cx="2690707" cy="1385231"/>
            </a:xfrm>
          </p:grpSpPr>
          <p:sp>
            <p:nvSpPr>
              <p:cNvPr id="99" name="Dowolny kształt 67"/>
              <p:cNvSpPr>
                <a:spLocks/>
              </p:cNvSpPr>
              <p:nvPr/>
            </p:nvSpPr>
            <p:spPr bwMode="auto">
              <a:xfrm rot="8881702">
                <a:off x="6702013" y="1340794"/>
                <a:ext cx="1173228" cy="1169781"/>
              </a:xfrm>
              <a:custGeom>
                <a:avLst/>
                <a:gdLst>
                  <a:gd name="T0" fmla="*/ 100 w 128"/>
                  <a:gd name="T1" fmla="*/ 86 h 143"/>
                  <a:gd name="T2" fmla="*/ 98 w 128"/>
                  <a:gd name="T3" fmla="*/ 86 h 143"/>
                  <a:gd name="T4" fmla="*/ 96 w 128"/>
                  <a:gd name="T5" fmla="*/ 83 h 143"/>
                  <a:gd name="T6" fmla="*/ 24 w 128"/>
                  <a:gd name="T7" fmla="*/ 15 h 143"/>
                  <a:gd name="T8" fmla="*/ 95 w 128"/>
                  <a:gd name="T9" fmla="*/ 87 h 143"/>
                  <a:gd name="T10" fmla="*/ 6 w 128"/>
                  <a:gd name="T11" fmla="*/ 117 h 143"/>
                  <a:gd name="T12" fmla="*/ 100 w 128"/>
                  <a:gd name="T13" fmla="*/ 86 h 143"/>
                  <a:gd name="connsiteX0" fmla="*/ 7394 w 7741"/>
                  <a:gd name="connsiteY0" fmla="*/ 5105 h 7714"/>
                  <a:gd name="connsiteX1" fmla="*/ 7237 w 7741"/>
                  <a:gd name="connsiteY1" fmla="*/ 5105 h 7714"/>
                  <a:gd name="connsiteX2" fmla="*/ 7081 w 7741"/>
                  <a:gd name="connsiteY2" fmla="*/ 4895 h 7714"/>
                  <a:gd name="connsiteX3" fmla="*/ 1456 w 7741"/>
                  <a:gd name="connsiteY3" fmla="*/ 140 h 7714"/>
                  <a:gd name="connsiteX4" fmla="*/ 7003 w 7741"/>
                  <a:gd name="connsiteY4" fmla="*/ 5175 h 7714"/>
                  <a:gd name="connsiteX5" fmla="*/ 50 w 7741"/>
                  <a:gd name="connsiteY5" fmla="*/ 7273 h 7714"/>
                  <a:gd name="connsiteX6" fmla="*/ 7394 w 7741"/>
                  <a:gd name="connsiteY6" fmla="*/ 5105 h 7714"/>
                  <a:gd name="connsiteX0" fmla="*/ 9558 w 10006"/>
                  <a:gd name="connsiteY0" fmla="*/ 6618 h 10000"/>
                  <a:gd name="connsiteX1" fmla="*/ 9355 w 10006"/>
                  <a:gd name="connsiteY1" fmla="*/ 6618 h 10000"/>
                  <a:gd name="connsiteX2" fmla="*/ 9153 w 10006"/>
                  <a:gd name="connsiteY2" fmla="*/ 6346 h 10000"/>
                  <a:gd name="connsiteX3" fmla="*/ 1887 w 10006"/>
                  <a:gd name="connsiteY3" fmla="*/ 181 h 10000"/>
                  <a:gd name="connsiteX4" fmla="*/ 8236 w 10006"/>
                  <a:gd name="connsiteY4" fmla="*/ 6348 h 10000"/>
                  <a:gd name="connsiteX5" fmla="*/ 71 w 10006"/>
                  <a:gd name="connsiteY5" fmla="*/ 9428 h 10000"/>
                  <a:gd name="connsiteX6" fmla="*/ 9558 w 10006"/>
                  <a:gd name="connsiteY6" fmla="*/ 6618 h 10000"/>
                  <a:gd name="connsiteX0" fmla="*/ 9558 w 10006"/>
                  <a:gd name="connsiteY0" fmla="*/ 6652 h 10034"/>
                  <a:gd name="connsiteX1" fmla="*/ 9355 w 10006"/>
                  <a:gd name="connsiteY1" fmla="*/ 6652 h 10034"/>
                  <a:gd name="connsiteX2" fmla="*/ 9153 w 10006"/>
                  <a:gd name="connsiteY2" fmla="*/ 6380 h 10034"/>
                  <a:gd name="connsiteX3" fmla="*/ 1887 w 10006"/>
                  <a:gd name="connsiteY3" fmla="*/ 215 h 10034"/>
                  <a:gd name="connsiteX4" fmla="*/ 8236 w 10006"/>
                  <a:gd name="connsiteY4" fmla="*/ 6382 h 10034"/>
                  <a:gd name="connsiteX5" fmla="*/ 71 w 10006"/>
                  <a:gd name="connsiteY5" fmla="*/ 9462 h 10034"/>
                  <a:gd name="connsiteX6" fmla="*/ 9558 w 10006"/>
                  <a:gd name="connsiteY6" fmla="*/ 6652 h 10034"/>
                  <a:gd name="connsiteX0" fmla="*/ 9558 w 9558"/>
                  <a:gd name="connsiteY0" fmla="*/ 6652 h 10197"/>
                  <a:gd name="connsiteX1" fmla="*/ 9355 w 9558"/>
                  <a:gd name="connsiteY1" fmla="*/ 6652 h 10197"/>
                  <a:gd name="connsiteX2" fmla="*/ 9153 w 9558"/>
                  <a:gd name="connsiteY2" fmla="*/ 6380 h 10197"/>
                  <a:gd name="connsiteX3" fmla="*/ 1887 w 9558"/>
                  <a:gd name="connsiteY3" fmla="*/ 215 h 10197"/>
                  <a:gd name="connsiteX4" fmla="*/ 8236 w 9558"/>
                  <a:gd name="connsiteY4" fmla="*/ 6382 h 10197"/>
                  <a:gd name="connsiteX5" fmla="*/ 71 w 9558"/>
                  <a:gd name="connsiteY5" fmla="*/ 9462 h 10197"/>
                  <a:gd name="connsiteX6" fmla="*/ 9558 w 9558"/>
                  <a:gd name="connsiteY6" fmla="*/ 6652 h 10197"/>
                  <a:gd name="connsiteX0" fmla="*/ 10234 w 10234"/>
                  <a:gd name="connsiteY0" fmla="*/ 6523 h 10000"/>
                  <a:gd name="connsiteX1" fmla="*/ 10022 w 10234"/>
                  <a:gd name="connsiteY1" fmla="*/ 6523 h 10000"/>
                  <a:gd name="connsiteX2" fmla="*/ 9810 w 10234"/>
                  <a:gd name="connsiteY2" fmla="*/ 6257 h 10000"/>
                  <a:gd name="connsiteX3" fmla="*/ 2208 w 10234"/>
                  <a:gd name="connsiteY3" fmla="*/ 211 h 10000"/>
                  <a:gd name="connsiteX4" fmla="*/ 8851 w 10234"/>
                  <a:gd name="connsiteY4" fmla="*/ 6259 h 10000"/>
                  <a:gd name="connsiteX5" fmla="*/ 308 w 10234"/>
                  <a:gd name="connsiteY5" fmla="*/ 9279 h 10000"/>
                  <a:gd name="connsiteX6" fmla="*/ 10234 w 10234"/>
                  <a:gd name="connsiteY6" fmla="*/ 6523 h 10000"/>
                  <a:gd name="connsiteX0" fmla="*/ 9701 w 9701"/>
                  <a:gd name="connsiteY0" fmla="*/ 6523 h 9364"/>
                  <a:gd name="connsiteX1" fmla="*/ 9489 w 9701"/>
                  <a:gd name="connsiteY1" fmla="*/ 6523 h 9364"/>
                  <a:gd name="connsiteX2" fmla="*/ 9277 w 9701"/>
                  <a:gd name="connsiteY2" fmla="*/ 6257 h 9364"/>
                  <a:gd name="connsiteX3" fmla="*/ 1675 w 9701"/>
                  <a:gd name="connsiteY3" fmla="*/ 211 h 9364"/>
                  <a:gd name="connsiteX4" fmla="*/ 8318 w 9701"/>
                  <a:gd name="connsiteY4" fmla="*/ 6259 h 9364"/>
                  <a:gd name="connsiteX5" fmla="*/ 328 w 9701"/>
                  <a:gd name="connsiteY5" fmla="*/ 8536 h 9364"/>
                  <a:gd name="connsiteX6" fmla="*/ 9701 w 9701"/>
                  <a:gd name="connsiteY6" fmla="*/ 6523 h 9364"/>
                  <a:gd name="connsiteX0" fmla="*/ 9679 w 9679"/>
                  <a:gd name="connsiteY0" fmla="*/ 6967 h 10001"/>
                  <a:gd name="connsiteX1" fmla="*/ 9460 w 9679"/>
                  <a:gd name="connsiteY1" fmla="*/ 6967 h 10001"/>
                  <a:gd name="connsiteX2" fmla="*/ 9242 w 9679"/>
                  <a:gd name="connsiteY2" fmla="*/ 6683 h 10001"/>
                  <a:gd name="connsiteX3" fmla="*/ 1406 w 9679"/>
                  <a:gd name="connsiteY3" fmla="*/ 226 h 10001"/>
                  <a:gd name="connsiteX4" fmla="*/ 8253 w 9679"/>
                  <a:gd name="connsiteY4" fmla="*/ 6685 h 10001"/>
                  <a:gd name="connsiteX5" fmla="*/ 17 w 9679"/>
                  <a:gd name="connsiteY5" fmla="*/ 9117 h 10001"/>
                  <a:gd name="connsiteX6" fmla="*/ 9679 w 9679"/>
                  <a:gd name="connsiteY6" fmla="*/ 6967 h 10001"/>
                  <a:gd name="connsiteX0" fmla="*/ 10080 w 10080"/>
                  <a:gd name="connsiteY0" fmla="*/ 6966 h 10000"/>
                  <a:gd name="connsiteX1" fmla="*/ 9854 w 10080"/>
                  <a:gd name="connsiteY1" fmla="*/ 6966 h 10000"/>
                  <a:gd name="connsiteX2" fmla="*/ 9629 w 10080"/>
                  <a:gd name="connsiteY2" fmla="*/ 6682 h 10000"/>
                  <a:gd name="connsiteX3" fmla="*/ 1533 w 10080"/>
                  <a:gd name="connsiteY3" fmla="*/ 226 h 10000"/>
                  <a:gd name="connsiteX4" fmla="*/ 8607 w 10080"/>
                  <a:gd name="connsiteY4" fmla="*/ 6684 h 10000"/>
                  <a:gd name="connsiteX5" fmla="*/ 98 w 10080"/>
                  <a:gd name="connsiteY5" fmla="*/ 9116 h 10000"/>
                  <a:gd name="connsiteX6" fmla="*/ 10080 w 10080"/>
                  <a:gd name="connsiteY6" fmla="*/ 6966 h 10000"/>
                  <a:gd name="connsiteX0" fmla="*/ 9999 w 9999"/>
                  <a:gd name="connsiteY0" fmla="*/ 6966 h 10505"/>
                  <a:gd name="connsiteX1" fmla="*/ 9773 w 9999"/>
                  <a:gd name="connsiteY1" fmla="*/ 6966 h 10505"/>
                  <a:gd name="connsiteX2" fmla="*/ 9548 w 9999"/>
                  <a:gd name="connsiteY2" fmla="*/ 6682 h 10505"/>
                  <a:gd name="connsiteX3" fmla="*/ 1452 w 9999"/>
                  <a:gd name="connsiteY3" fmla="*/ 226 h 10505"/>
                  <a:gd name="connsiteX4" fmla="*/ 8526 w 9999"/>
                  <a:gd name="connsiteY4" fmla="*/ 6684 h 10505"/>
                  <a:gd name="connsiteX5" fmla="*/ 17 w 9999"/>
                  <a:gd name="connsiteY5" fmla="*/ 9116 h 10505"/>
                  <a:gd name="connsiteX6" fmla="*/ 9999 w 9999"/>
                  <a:gd name="connsiteY6" fmla="*/ 6966 h 10505"/>
                  <a:gd name="connsiteX0" fmla="*/ 9477 w 9477"/>
                  <a:gd name="connsiteY0" fmla="*/ 6631 h 8681"/>
                  <a:gd name="connsiteX1" fmla="*/ 9251 w 9477"/>
                  <a:gd name="connsiteY1" fmla="*/ 6631 h 8681"/>
                  <a:gd name="connsiteX2" fmla="*/ 9026 w 9477"/>
                  <a:gd name="connsiteY2" fmla="*/ 6361 h 8681"/>
                  <a:gd name="connsiteX3" fmla="*/ 929 w 9477"/>
                  <a:gd name="connsiteY3" fmla="*/ 215 h 8681"/>
                  <a:gd name="connsiteX4" fmla="*/ 8004 w 9477"/>
                  <a:gd name="connsiteY4" fmla="*/ 6363 h 8681"/>
                  <a:gd name="connsiteX5" fmla="*/ 18 w 9477"/>
                  <a:gd name="connsiteY5" fmla="*/ 6936 h 8681"/>
                  <a:gd name="connsiteX6" fmla="*/ 9477 w 9477"/>
                  <a:gd name="connsiteY6" fmla="*/ 6631 h 8681"/>
                  <a:gd name="connsiteX0" fmla="*/ 11827 w 11827"/>
                  <a:gd name="connsiteY0" fmla="*/ 7639 h 9493"/>
                  <a:gd name="connsiteX1" fmla="*/ 11589 w 11827"/>
                  <a:gd name="connsiteY1" fmla="*/ 7639 h 9493"/>
                  <a:gd name="connsiteX2" fmla="*/ 11351 w 11827"/>
                  <a:gd name="connsiteY2" fmla="*/ 7327 h 9493"/>
                  <a:gd name="connsiteX3" fmla="*/ 2807 w 11827"/>
                  <a:gd name="connsiteY3" fmla="*/ 248 h 9493"/>
                  <a:gd name="connsiteX4" fmla="*/ 10273 w 11827"/>
                  <a:gd name="connsiteY4" fmla="*/ 7330 h 9493"/>
                  <a:gd name="connsiteX5" fmla="*/ 14 w 11827"/>
                  <a:gd name="connsiteY5" fmla="*/ 7210 h 9493"/>
                  <a:gd name="connsiteX6" fmla="*/ 11827 w 11827"/>
                  <a:gd name="connsiteY6" fmla="*/ 7639 h 9493"/>
                  <a:gd name="connsiteX0" fmla="*/ 9989 w 9989"/>
                  <a:gd name="connsiteY0" fmla="*/ 8047 h 9586"/>
                  <a:gd name="connsiteX1" fmla="*/ 9788 w 9989"/>
                  <a:gd name="connsiteY1" fmla="*/ 8047 h 9586"/>
                  <a:gd name="connsiteX2" fmla="*/ 9587 w 9989"/>
                  <a:gd name="connsiteY2" fmla="*/ 7718 h 9586"/>
                  <a:gd name="connsiteX3" fmla="*/ 2362 w 9989"/>
                  <a:gd name="connsiteY3" fmla="*/ 261 h 9586"/>
                  <a:gd name="connsiteX4" fmla="*/ 8675 w 9989"/>
                  <a:gd name="connsiteY4" fmla="*/ 7721 h 9586"/>
                  <a:gd name="connsiteX5" fmla="*/ 1 w 9989"/>
                  <a:gd name="connsiteY5" fmla="*/ 7595 h 9586"/>
                  <a:gd name="connsiteX6" fmla="*/ 9989 w 9989"/>
                  <a:gd name="connsiteY6" fmla="*/ 8047 h 9586"/>
                  <a:gd name="connsiteX0" fmla="*/ 10021 w 10021"/>
                  <a:gd name="connsiteY0" fmla="*/ 8395 h 10528"/>
                  <a:gd name="connsiteX1" fmla="*/ 9820 w 10021"/>
                  <a:gd name="connsiteY1" fmla="*/ 8395 h 10528"/>
                  <a:gd name="connsiteX2" fmla="*/ 9619 w 10021"/>
                  <a:gd name="connsiteY2" fmla="*/ 8051 h 10528"/>
                  <a:gd name="connsiteX3" fmla="*/ 2386 w 10021"/>
                  <a:gd name="connsiteY3" fmla="*/ 272 h 10528"/>
                  <a:gd name="connsiteX4" fmla="*/ 8706 w 10021"/>
                  <a:gd name="connsiteY4" fmla="*/ 8054 h 10528"/>
                  <a:gd name="connsiteX5" fmla="*/ 22 w 10021"/>
                  <a:gd name="connsiteY5" fmla="*/ 7923 h 10528"/>
                  <a:gd name="connsiteX6" fmla="*/ 10021 w 10021"/>
                  <a:gd name="connsiteY6" fmla="*/ 8395 h 10528"/>
                  <a:gd name="connsiteX0" fmla="*/ 10007 w 10007"/>
                  <a:gd name="connsiteY0" fmla="*/ 8395 h 9947"/>
                  <a:gd name="connsiteX1" fmla="*/ 9806 w 10007"/>
                  <a:gd name="connsiteY1" fmla="*/ 8395 h 9947"/>
                  <a:gd name="connsiteX2" fmla="*/ 9605 w 10007"/>
                  <a:gd name="connsiteY2" fmla="*/ 8051 h 9947"/>
                  <a:gd name="connsiteX3" fmla="*/ 2372 w 10007"/>
                  <a:gd name="connsiteY3" fmla="*/ 272 h 9947"/>
                  <a:gd name="connsiteX4" fmla="*/ 8692 w 10007"/>
                  <a:gd name="connsiteY4" fmla="*/ 8054 h 9947"/>
                  <a:gd name="connsiteX5" fmla="*/ 8 w 10007"/>
                  <a:gd name="connsiteY5" fmla="*/ 7923 h 9947"/>
                  <a:gd name="connsiteX6" fmla="*/ 10007 w 10007"/>
                  <a:gd name="connsiteY6" fmla="*/ 8395 h 9947"/>
                  <a:gd name="connsiteX0" fmla="*/ 10000 w 10000"/>
                  <a:gd name="connsiteY0" fmla="*/ 8440 h 10000"/>
                  <a:gd name="connsiteX1" fmla="*/ 9799 w 10000"/>
                  <a:gd name="connsiteY1" fmla="*/ 8440 h 10000"/>
                  <a:gd name="connsiteX2" fmla="*/ 9598 w 10000"/>
                  <a:gd name="connsiteY2" fmla="*/ 8094 h 10000"/>
                  <a:gd name="connsiteX3" fmla="*/ 2370 w 10000"/>
                  <a:gd name="connsiteY3" fmla="*/ 273 h 10000"/>
                  <a:gd name="connsiteX4" fmla="*/ 8686 w 10000"/>
                  <a:gd name="connsiteY4" fmla="*/ 8097 h 10000"/>
                  <a:gd name="connsiteX5" fmla="*/ 8 w 10000"/>
                  <a:gd name="connsiteY5" fmla="*/ 7965 h 10000"/>
                  <a:gd name="connsiteX6" fmla="*/ 10000 w 10000"/>
                  <a:gd name="connsiteY6" fmla="*/ 8440 h 10000"/>
                  <a:gd name="connsiteX0" fmla="*/ 10000 w 10000"/>
                  <a:gd name="connsiteY0" fmla="*/ 8440 h 10355"/>
                  <a:gd name="connsiteX1" fmla="*/ 9799 w 10000"/>
                  <a:gd name="connsiteY1" fmla="*/ 8440 h 10355"/>
                  <a:gd name="connsiteX2" fmla="*/ 9598 w 10000"/>
                  <a:gd name="connsiteY2" fmla="*/ 8094 h 10355"/>
                  <a:gd name="connsiteX3" fmla="*/ 2370 w 10000"/>
                  <a:gd name="connsiteY3" fmla="*/ 273 h 10355"/>
                  <a:gd name="connsiteX4" fmla="*/ 8686 w 10000"/>
                  <a:gd name="connsiteY4" fmla="*/ 8097 h 10355"/>
                  <a:gd name="connsiteX5" fmla="*/ 8 w 10000"/>
                  <a:gd name="connsiteY5" fmla="*/ 7965 h 10355"/>
                  <a:gd name="connsiteX6" fmla="*/ 10000 w 10000"/>
                  <a:gd name="connsiteY6" fmla="*/ 8440 h 10355"/>
                  <a:gd name="connsiteX0" fmla="*/ 10000 w 10000"/>
                  <a:gd name="connsiteY0" fmla="*/ 8440 h 10355"/>
                  <a:gd name="connsiteX1" fmla="*/ 9799 w 10000"/>
                  <a:gd name="connsiteY1" fmla="*/ 8440 h 10355"/>
                  <a:gd name="connsiteX2" fmla="*/ 9598 w 10000"/>
                  <a:gd name="connsiteY2" fmla="*/ 8094 h 10355"/>
                  <a:gd name="connsiteX3" fmla="*/ 2370 w 10000"/>
                  <a:gd name="connsiteY3" fmla="*/ 273 h 10355"/>
                  <a:gd name="connsiteX4" fmla="*/ 8686 w 10000"/>
                  <a:gd name="connsiteY4" fmla="*/ 8097 h 10355"/>
                  <a:gd name="connsiteX5" fmla="*/ 8 w 10000"/>
                  <a:gd name="connsiteY5" fmla="*/ 7965 h 10355"/>
                  <a:gd name="connsiteX6" fmla="*/ 10000 w 10000"/>
                  <a:gd name="connsiteY6" fmla="*/ 8440 h 10355"/>
                  <a:gd name="connsiteX0" fmla="*/ 10000 w 10000"/>
                  <a:gd name="connsiteY0" fmla="*/ 8605 h 10520"/>
                  <a:gd name="connsiteX1" fmla="*/ 9799 w 10000"/>
                  <a:gd name="connsiteY1" fmla="*/ 8605 h 10520"/>
                  <a:gd name="connsiteX2" fmla="*/ 9598 w 10000"/>
                  <a:gd name="connsiteY2" fmla="*/ 8259 h 10520"/>
                  <a:gd name="connsiteX3" fmla="*/ 2370 w 10000"/>
                  <a:gd name="connsiteY3" fmla="*/ 438 h 10520"/>
                  <a:gd name="connsiteX4" fmla="*/ 8686 w 10000"/>
                  <a:gd name="connsiteY4" fmla="*/ 8262 h 10520"/>
                  <a:gd name="connsiteX5" fmla="*/ 8 w 10000"/>
                  <a:gd name="connsiteY5" fmla="*/ 8130 h 10520"/>
                  <a:gd name="connsiteX6" fmla="*/ 10000 w 10000"/>
                  <a:gd name="connsiteY6" fmla="*/ 8605 h 10520"/>
                  <a:gd name="connsiteX0" fmla="*/ 10000 w 10000"/>
                  <a:gd name="connsiteY0" fmla="*/ 9473 h 11388"/>
                  <a:gd name="connsiteX1" fmla="*/ 9799 w 10000"/>
                  <a:gd name="connsiteY1" fmla="*/ 9473 h 11388"/>
                  <a:gd name="connsiteX2" fmla="*/ 9598 w 10000"/>
                  <a:gd name="connsiteY2" fmla="*/ 9127 h 11388"/>
                  <a:gd name="connsiteX3" fmla="*/ 2972 w 10000"/>
                  <a:gd name="connsiteY3" fmla="*/ 399 h 11388"/>
                  <a:gd name="connsiteX4" fmla="*/ 8686 w 10000"/>
                  <a:gd name="connsiteY4" fmla="*/ 9130 h 11388"/>
                  <a:gd name="connsiteX5" fmla="*/ 8 w 10000"/>
                  <a:gd name="connsiteY5" fmla="*/ 8998 h 11388"/>
                  <a:gd name="connsiteX6" fmla="*/ 10000 w 10000"/>
                  <a:gd name="connsiteY6" fmla="*/ 9473 h 11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00" h="11388">
                    <a:moveTo>
                      <a:pt x="10000" y="9473"/>
                    </a:moveTo>
                    <a:lnTo>
                      <a:pt x="9799" y="9473"/>
                    </a:lnTo>
                    <a:cubicBezTo>
                      <a:pt x="9799" y="9473"/>
                      <a:pt x="9697" y="9357"/>
                      <a:pt x="9598" y="9127"/>
                    </a:cubicBezTo>
                    <a:cubicBezTo>
                      <a:pt x="9052" y="6455"/>
                      <a:pt x="4912" y="-1914"/>
                      <a:pt x="2972" y="399"/>
                    </a:cubicBezTo>
                    <a:cubicBezTo>
                      <a:pt x="1036" y="3143"/>
                      <a:pt x="7079" y="8438"/>
                      <a:pt x="8686" y="9130"/>
                    </a:cubicBezTo>
                    <a:cubicBezTo>
                      <a:pt x="6064" y="8088"/>
                      <a:pt x="302" y="5769"/>
                      <a:pt x="8" y="8998"/>
                    </a:cubicBezTo>
                    <a:cubicBezTo>
                      <a:pt x="-286" y="12227"/>
                      <a:pt x="6911" y="11984"/>
                      <a:pt x="10000" y="9473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dirty="0"/>
              </a:p>
            </p:txBody>
          </p:sp>
          <p:sp>
            <p:nvSpPr>
              <p:cNvPr id="100" name="Dowolny kształt 67"/>
              <p:cNvSpPr>
                <a:spLocks/>
              </p:cNvSpPr>
              <p:nvPr/>
            </p:nvSpPr>
            <p:spPr bwMode="auto">
              <a:xfrm rot="21087457">
                <a:off x="5184534" y="1138589"/>
                <a:ext cx="1116456" cy="1228699"/>
              </a:xfrm>
              <a:custGeom>
                <a:avLst/>
                <a:gdLst>
                  <a:gd name="T0" fmla="*/ 100 w 128"/>
                  <a:gd name="T1" fmla="*/ 86 h 143"/>
                  <a:gd name="T2" fmla="*/ 98 w 128"/>
                  <a:gd name="T3" fmla="*/ 86 h 143"/>
                  <a:gd name="T4" fmla="*/ 96 w 128"/>
                  <a:gd name="T5" fmla="*/ 83 h 143"/>
                  <a:gd name="T6" fmla="*/ 24 w 128"/>
                  <a:gd name="T7" fmla="*/ 15 h 143"/>
                  <a:gd name="T8" fmla="*/ 95 w 128"/>
                  <a:gd name="T9" fmla="*/ 87 h 143"/>
                  <a:gd name="T10" fmla="*/ 6 w 128"/>
                  <a:gd name="T11" fmla="*/ 117 h 143"/>
                  <a:gd name="T12" fmla="*/ 100 w 128"/>
                  <a:gd name="T13" fmla="*/ 86 h 143"/>
                  <a:gd name="connsiteX0" fmla="*/ 7394 w 7741"/>
                  <a:gd name="connsiteY0" fmla="*/ 5105 h 7714"/>
                  <a:gd name="connsiteX1" fmla="*/ 7237 w 7741"/>
                  <a:gd name="connsiteY1" fmla="*/ 5105 h 7714"/>
                  <a:gd name="connsiteX2" fmla="*/ 7081 w 7741"/>
                  <a:gd name="connsiteY2" fmla="*/ 4895 h 7714"/>
                  <a:gd name="connsiteX3" fmla="*/ 1456 w 7741"/>
                  <a:gd name="connsiteY3" fmla="*/ 140 h 7714"/>
                  <a:gd name="connsiteX4" fmla="*/ 7003 w 7741"/>
                  <a:gd name="connsiteY4" fmla="*/ 5175 h 7714"/>
                  <a:gd name="connsiteX5" fmla="*/ 50 w 7741"/>
                  <a:gd name="connsiteY5" fmla="*/ 7273 h 7714"/>
                  <a:gd name="connsiteX6" fmla="*/ 7394 w 7741"/>
                  <a:gd name="connsiteY6" fmla="*/ 5105 h 7714"/>
                  <a:gd name="connsiteX0" fmla="*/ 9558 w 10006"/>
                  <a:gd name="connsiteY0" fmla="*/ 6618 h 10000"/>
                  <a:gd name="connsiteX1" fmla="*/ 9355 w 10006"/>
                  <a:gd name="connsiteY1" fmla="*/ 6618 h 10000"/>
                  <a:gd name="connsiteX2" fmla="*/ 9153 w 10006"/>
                  <a:gd name="connsiteY2" fmla="*/ 6346 h 10000"/>
                  <a:gd name="connsiteX3" fmla="*/ 1887 w 10006"/>
                  <a:gd name="connsiteY3" fmla="*/ 181 h 10000"/>
                  <a:gd name="connsiteX4" fmla="*/ 8236 w 10006"/>
                  <a:gd name="connsiteY4" fmla="*/ 6348 h 10000"/>
                  <a:gd name="connsiteX5" fmla="*/ 71 w 10006"/>
                  <a:gd name="connsiteY5" fmla="*/ 9428 h 10000"/>
                  <a:gd name="connsiteX6" fmla="*/ 9558 w 10006"/>
                  <a:gd name="connsiteY6" fmla="*/ 6618 h 10000"/>
                  <a:gd name="connsiteX0" fmla="*/ 9558 w 10006"/>
                  <a:gd name="connsiteY0" fmla="*/ 6652 h 10034"/>
                  <a:gd name="connsiteX1" fmla="*/ 9355 w 10006"/>
                  <a:gd name="connsiteY1" fmla="*/ 6652 h 10034"/>
                  <a:gd name="connsiteX2" fmla="*/ 9153 w 10006"/>
                  <a:gd name="connsiteY2" fmla="*/ 6380 h 10034"/>
                  <a:gd name="connsiteX3" fmla="*/ 1887 w 10006"/>
                  <a:gd name="connsiteY3" fmla="*/ 215 h 10034"/>
                  <a:gd name="connsiteX4" fmla="*/ 8236 w 10006"/>
                  <a:gd name="connsiteY4" fmla="*/ 6382 h 10034"/>
                  <a:gd name="connsiteX5" fmla="*/ 71 w 10006"/>
                  <a:gd name="connsiteY5" fmla="*/ 9462 h 10034"/>
                  <a:gd name="connsiteX6" fmla="*/ 9558 w 10006"/>
                  <a:gd name="connsiteY6" fmla="*/ 6652 h 10034"/>
                  <a:gd name="connsiteX0" fmla="*/ 9558 w 9558"/>
                  <a:gd name="connsiteY0" fmla="*/ 6652 h 10197"/>
                  <a:gd name="connsiteX1" fmla="*/ 9355 w 9558"/>
                  <a:gd name="connsiteY1" fmla="*/ 6652 h 10197"/>
                  <a:gd name="connsiteX2" fmla="*/ 9153 w 9558"/>
                  <a:gd name="connsiteY2" fmla="*/ 6380 h 10197"/>
                  <a:gd name="connsiteX3" fmla="*/ 1887 w 9558"/>
                  <a:gd name="connsiteY3" fmla="*/ 215 h 10197"/>
                  <a:gd name="connsiteX4" fmla="*/ 8236 w 9558"/>
                  <a:gd name="connsiteY4" fmla="*/ 6382 h 10197"/>
                  <a:gd name="connsiteX5" fmla="*/ 71 w 9558"/>
                  <a:gd name="connsiteY5" fmla="*/ 9462 h 10197"/>
                  <a:gd name="connsiteX6" fmla="*/ 9558 w 9558"/>
                  <a:gd name="connsiteY6" fmla="*/ 6652 h 10197"/>
                  <a:gd name="connsiteX0" fmla="*/ 10000 w 10000"/>
                  <a:gd name="connsiteY0" fmla="*/ 6696 h 10173"/>
                  <a:gd name="connsiteX1" fmla="*/ 9788 w 10000"/>
                  <a:gd name="connsiteY1" fmla="*/ 6696 h 10173"/>
                  <a:gd name="connsiteX2" fmla="*/ 9576 w 10000"/>
                  <a:gd name="connsiteY2" fmla="*/ 6430 h 10173"/>
                  <a:gd name="connsiteX3" fmla="*/ 1974 w 10000"/>
                  <a:gd name="connsiteY3" fmla="*/ 384 h 10173"/>
                  <a:gd name="connsiteX4" fmla="*/ 8617 w 10000"/>
                  <a:gd name="connsiteY4" fmla="*/ 6432 h 10173"/>
                  <a:gd name="connsiteX5" fmla="*/ 74 w 10000"/>
                  <a:gd name="connsiteY5" fmla="*/ 9452 h 10173"/>
                  <a:gd name="connsiteX6" fmla="*/ 10000 w 10000"/>
                  <a:gd name="connsiteY6" fmla="*/ 6696 h 10173"/>
                  <a:gd name="connsiteX0" fmla="*/ 10000 w 10000"/>
                  <a:gd name="connsiteY0" fmla="*/ 6696 h 10173"/>
                  <a:gd name="connsiteX1" fmla="*/ 9788 w 10000"/>
                  <a:gd name="connsiteY1" fmla="*/ 6696 h 10173"/>
                  <a:gd name="connsiteX2" fmla="*/ 9576 w 10000"/>
                  <a:gd name="connsiteY2" fmla="*/ 6430 h 10173"/>
                  <a:gd name="connsiteX3" fmla="*/ 1974 w 10000"/>
                  <a:gd name="connsiteY3" fmla="*/ 384 h 10173"/>
                  <a:gd name="connsiteX4" fmla="*/ 8617 w 10000"/>
                  <a:gd name="connsiteY4" fmla="*/ 6432 h 10173"/>
                  <a:gd name="connsiteX5" fmla="*/ 74 w 10000"/>
                  <a:gd name="connsiteY5" fmla="*/ 9452 h 10173"/>
                  <a:gd name="connsiteX6" fmla="*/ 10000 w 10000"/>
                  <a:gd name="connsiteY6" fmla="*/ 6696 h 10173"/>
                  <a:gd name="connsiteX0" fmla="*/ 10000 w 10000"/>
                  <a:gd name="connsiteY0" fmla="*/ 6747 h 10224"/>
                  <a:gd name="connsiteX1" fmla="*/ 9788 w 10000"/>
                  <a:gd name="connsiteY1" fmla="*/ 6747 h 10224"/>
                  <a:gd name="connsiteX2" fmla="*/ 9576 w 10000"/>
                  <a:gd name="connsiteY2" fmla="*/ 6481 h 10224"/>
                  <a:gd name="connsiteX3" fmla="*/ 1974 w 10000"/>
                  <a:gd name="connsiteY3" fmla="*/ 435 h 10224"/>
                  <a:gd name="connsiteX4" fmla="*/ 8617 w 10000"/>
                  <a:gd name="connsiteY4" fmla="*/ 6483 h 10224"/>
                  <a:gd name="connsiteX5" fmla="*/ 74 w 10000"/>
                  <a:gd name="connsiteY5" fmla="*/ 9503 h 10224"/>
                  <a:gd name="connsiteX6" fmla="*/ 10000 w 10000"/>
                  <a:gd name="connsiteY6" fmla="*/ 6747 h 10224"/>
                  <a:gd name="connsiteX0" fmla="*/ 10000 w 10000"/>
                  <a:gd name="connsiteY0" fmla="*/ 5820 h 9297"/>
                  <a:gd name="connsiteX1" fmla="*/ 9788 w 10000"/>
                  <a:gd name="connsiteY1" fmla="*/ 5820 h 9297"/>
                  <a:gd name="connsiteX2" fmla="*/ 9576 w 10000"/>
                  <a:gd name="connsiteY2" fmla="*/ 5554 h 9297"/>
                  <a:gd name="connsiteX3" fmla="*/ 2180 w 10000"/>
                  <a:gd name="connsiteY3" fmla="*/ 500 h 9297"/>
                  <a:gd name="connsiteX4" fmla="*/ 8617 w 10000"/>
                  <a:gd name="connsiteY4" fmla="*/ 5556 h 9297"/>
                  <a:gd name="connsiteX5" fmla="*/ 74 w 10000"/>
                  <a:gd name="connsiteY5" fmla="*/ 8576 h 9297"/>
                  <a:gd name="connsiteX6" fmla="*/ 10000 w 10000"/>
                  <a:gd name="connsiteY6" fmla="*/ 5820 h 9297"/>
                  <a:gd name="connsiteX0" fmla="*/ 10000 w 10000"/>
                  <a:gd name="connsiteY0" fmla="*/ 6260 h 10000"/>
                  <a:gd name="connsiteX1" fmla="*/ 9788 w 10000"/>
                  <a:gd name="connsiteY1" fmla="*/ 6260 h 10000"/>
                  <a:gd name="connsiteX2" fmla="*/ 9576 w 10000"/>
                  <a:gd name="connsiteY2" fmla="*/ 5974 h 10000"/>
                  <a:gd name="connsiteX3" fmla="*/ 2180 w 10000"/>
                  <a:gd name="connsiteY3" fmla="*/ 538 h 10000"/>
                  <a:gd name="connsiteX4" fmla="*/ 8617 w 10000"/>
                  <a:gd name="connsiteY4" fmla="*/ 5976 h 10000"/>
                  <a:gd name="connsiteX5" fmla="*/ 74 w 10000"/>
                  <a:gd name="connsiteY5" fmla="*/ 9224 h 10000"/>
                  <a:gd name="connsiteX6" fmla="*/ 10000 w 10000"/>
                  <a:gd name="connsiteY6" fmla="*/ 6260 h 10000"/>
                  <a:gd name="connsiteX0" fmla="*/ 10000 w 10000"/>
                  <a:gd name="connsiteY0" fmla="*/ 6206 h 9946"/>
                  <a:gd name="connsiteX1" fmla="*/ 9788 w 10000"/>
                  <a:gd name="connsiteY1" fmla="*/ 6206 h 9946"/>
                  <a:gd name="connsiteX2" fmla="*/ 9576 w 10000"/>
                  <a:gd name="connsiteY2" fmla="*/ 5920 h 9946"/>
                  <a:gd name="connsiteX3" fmla="*/ 2180 w 10000"/>
                  <a:gd name="connsiteY3" fmla="*/ 484 h 9946"/>
                  <a:gd name="connsiteX4" fmla="*/ 8617 w 10000"/>
                  <a:gd name="connsiteY4" fmla="*/ 5922 h 9946"/>
                  <a:gd name="connsiteX5" fmla="*/ 74 w 10000"/>
                  <a:gd name="connsiteY5" fmla="*/ 9170 h 9946"/>
                  <a:gd name="connsiteX6" fmla="*/ 10000 w 10000"/>
                  <a:gd name="connsiteY6" fmla="*/ 6206 h 9946"/>
                  <a:gd name="connsiteX0" fmla="*/ 10000 w 10000"/>
                  <a:gd name="connsiteY0" fmla="*/ 6240 h 10000"/>
                  <a:gd name="connsiteX1" fmla="*/ 9788 w 10000"/>
                  <a:gd name="connsiteY1" fmla="*/ 6240 h 10000"/>
                  <a:gd name="connsiteX2" fmla="*/ 9576 w 10000"/>
                  <a:gd name="connsiteY2" fmla="*/ 5952 h 10000"/>
                  <a:gd name="connsiteX3" fmla="*/ 2180 w 10000"/>
                  <a:gd name="connsiteY3" fmla="*/ 487 h 10000"/>
                  <a:gd name="connsiteX4" fmla="*/ 8617 w 10000"/>
                  <a:gd name="connsiteY4" fmla="*/ 5954 h 10000"/>
                  <a:gd name="connsiteX5" fmla="*/ 74 w 10000"/>
                  <a:gd name="connsiteY5" fmla="*/ 9220 h 10000"/>
                  <a:gd name="connsiteX6" fmla="*/ 10000 w 10000"/>
                  <a:gd name="connsiteY6" fmla="*/ 6240 h 10000"/>
                  <a:gd name="connsiteX0" fmla="*/ 10010 w 10010"/>
                  <a:gd name="connsiteY0" fmla="*/ 6240 h 10000"/>
                  <a:gd name="connsiteX1" fmla="*/ 9798 w 10010"/>
                  <a:gd name="connsiteY1" fmla="*/ 6240 h 10000"/>
                  <a:gd name="connsiteX2" fmla="*/ 9586 w 10010"/>
                  <a:gd name="connsiteY2" fmla="*/ 5952 h 10000"/>
                  <a:gd name="connsiteX3" fmla="*/ 2190 w 10010"/>
                  <a:gd name="connsiteY3" fmla="*/ 487 h 10000"/>
                  <a:gd name="connsiteX4" fmla="*/ 8627 w 10010"/>
                  <a:gd name="connsiteY4" fmla="*/ 5954 h 10000"/>
                  <a:gd name="connsiteX5" fmla="*/ 84 w 10010"/>
                  <a:gd name="connsiteY5" fmla="*/ 9220 h 10000"/>
                  <a:gd name="connsiteX6" fmla="*/ 10010 w 10010"/>
                  <a:gd name="connsiteY6" fmla="*/ 624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0" h="10000">
                    <a:moveTo>
                      <a:pt x="10010" y="6240"/>
                    </a:moveTo>
                    <a:cubicBezTo>
                      <a:pt x="9939" y="6240"/>
                      <a:pt x="9869" y="6288"/>
                      <a:pt x="9798" y="6240"/>
                    </a:cubicBezTo>
                    <a:cubicBezTo>
                      <a:pt x="9727" y="6191"/>
                      <a:pt x="9692" y="6143"/>
                      <a:pt x="9586" y="5952"/>
                    </a:cubicBezTo>
                    <a:cubicBezTo>
                      <a:pt x="8966" y="4582"/>
                      <a:pt x="4839" y="-1788"/>
                      <a:pt x="2190" y="487"/>
                    </a:cubicBezTo>
                    <a:cubicBezTo>
                      <a:pt x="-459" y="2761"/>
                      <a:pt x="8035" y="5700"/>
                      <a:pt x="8627" y="5954"/>
                    </a:cubicBezTo>
                    <a:cubicBezTo>
                      <a:pt x="5379" y="6029"/>
                      <a:pt x="-792" y="6539"/>
                      <a:pt x="84" y="9220"/>
                    </a:cubicBezTo>
                    <a:cubicBezTo>
                      <a:pt x="1034" y="11720"/>
                      <a:pt x="8552" y="7527"/>
                      <a:pt x="10010" y="624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dirty="0"/>
              </a:p>
            </p:txBody>
          </p:sp>
          <p:sp>
            <p:nvSpPr>
              <p:cNvPr id="101" name="Dowolny kształt 105"/>
              <p:cNvSpPr>
                <a:spLocks/>
              </p:cNvSpPr>
              <p:nvPr/>
            </p:nvSpPr>
            <p:spPr bwMode="auto">
              <a:xfrm>
                <a:off x="5767357" y="1125344"/>
                <a:ext cx="1357232" cy="1364000"/>
              </a:xfrm>
              <a:custGeom>
                <a:avLst/>
                <a:gdLst>
                  <a:gd name="T0" fmla="*/ 183 w 200"/>
                  <a:gd name="T1" fmla="*/ 119 h 200"/>
                  <a:gd name="T2" fmla="*/ 196 w 200"/>
                  <a:gd name="T3" fmla="*/ 97 h 200"/>
                  <a:gd name="T4" fmla="*/ 180 w 200"/>
                  <a:gd name="T5" fmla="*/ 50 h 200"/>
                  <a:gd name="T6" fmla="*/ 145 w 200"/>
                  <a:gd name="T7" fmla="*/ 15 h 200"/>
                  <a:gd name="T8" fmla="*/ 120 w 200"/>
                  <a:gd name="T9" fmla="*/ 17 h 200"/>
                  <a:gd name="T10" fmla="*/ 119 w 200"/>
                  <a:gd name="T11" fmla="*/ 17 h 200"/>
                  <a:gd name="T12" fmla="*/ 119 w 200"/>
                  <a:gd name="T13" fmla="*/ 17 h 200"/>
                  <a:gd name="T14" fmla="*/ 97 w 200"/>
                  <a:gd name="T15" fmla="*/ 4 h 200"/>
                  <a:gd name="T16" fmla="*/ 50 w 200"/>
                  <a:gd name="T17" fmla="*/ 20 h 200"/>
                  <a:gd name="T18" fmla="*/ 15 w 200"/>
                  <a:gd name="T19" fmla="*/ 55 h 200"/>
                  <a:gd name="T20" fmla="*/ 17 w 200"/>
                  <a:gd name="T21" fmla="*/ 80 h 200"/>
                  <a:gd name="T22" fmla="*/ 17 w 200"/>
                  <a:gd name="T23" fmla="*/ 81 h 200"/>
                  <a:gd name="T24" fmla="*/ 17 w 200"/>
                  <a:gd name="T25" fmla="*/ 82 h 200"/>
                  <a:gd name="T26" fmla="*/ 4 w 200"/>
                  <a:gd name="T27" fmla="*/ 103 h 200"/>
                  <a:gd name="T28" fmla="*/ 20 w 200"/>
                  <a:gd name="T29" fmla="*/ 150 h 200"/>
                  <a:gd name="T30" fmla="*/ 55 w 200"/>
                  <a:gd name="T31" fmla="*/ 185 h 200"/>
                  <a:gd name="T32" fmla="*/ 80 w 200"/>
                  <a:gd name="T33" fmla="*/ 183 h 200"/>
                  <a:gd name="T34" fmla="*/ 81 w 200"/>
                  <a:gd name="T35" fmla="*/ 183 h 200"/>
                  <a:gd name="T36" fmla="*/ 81 w 200"/>
                  <a:gd name="T37" fmla="*/ 183 h 200"/>
                  <a:gd name="T38" fmla="*/ 103 w 200"/>
                  <a:gd name="T39" fmla="*/ 196 h 200"/>
                  <a:gd name="T40" fmla="*/ 150 w 200"/>
                  <a:gd name="T41" fmla="*/ 180 h 200"/>
                  <a:gd name="T42" fmla="*/ 185 w 200"/>
                  <a:gd name="T43" fmla="*/ 146 h 200"/>
                  <a:gd name="T44" fmla="*/ 183 w 200"/>
                  <a:gd name="T45" fmla="*/ 120 h 200"/>
                  <a:gd name="T46" fmla="*/ 183 w 200"/>
                  <a:gd name="T47" fmla="*/ 120 h 200"/>
                  <a:gd name="T48" fmla="*/ 183 w 200"/>
                  <a:gd name="T49" fmla="*/ 119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0" h="200">
                    <a:moveTo>
                      <a:pt x="183" y="119"/>
                    </a:moveTo>
                    <a:cubicBezTo>
                      <a:pt x="190" y="113"/>
                      <a:pt x="194" y="105"/>
                      <a:pt x="196" y="97"/>
                    </a:cubicBezTo>
                    <a:cubicBezTo>
                      <a:pt x="200" y="81"/>
                      <a:pt x="194" y="64"/>
                      <a:pt x="180" y="50"/>
                    </a:cubicBezTo>
                    <a:cubicBezTo>
                      <a:pt x="173" y="32"/>
                      <a:pt x="161" y="19"/>
                      <a:pt x="145" y="15"/>
                    </a:cubicBezTo>
                    <a:cubicBezTo>
                      <a:pt x="137" y="13"/>
                      <a:pt x="128" y="14"/>
                      <a:pt x="120" y="17"/>
                    </a:cubicBezTo>
                    <a:cubicBezTo>
                      <a:pt x="119" y="17"/>
                      <a:pt x="119" y="17"/>
                      <a:pt x="119" y="17"/>
                    </a:cubicBezTo>
                    <a:cubicBezTo>
                      <a:pt x="119" y="17"/>
                      <a:pt x="119" y="17"/>
                      <a:pt x="119" y="17"/>
                    </a:cubicBezTo>
                    <a:cubicBezTo>
                      <a:pt x="112" y="10"/>
                      <a:pt x="105" y="6"/>
                      <a:pt x="97" y="4"/>
                    </a:cubicBezTo>
                    <a:cubicBezTo>
                      <a:pt x="81" y="0"/>
                      <a:pt x="64" y="7"/>
                      <a:pt x="50" y="20"/>
                    </a:cubicBezTo>
                    <a:cubicBezTo>
                      <a:pt x="32" y="27"/>
                      <a:pt x="19" y="39"/>
                      <a:pt x="15" y="55"/>
                    </a:cubicBezTo>
                    <a:cubicBezTo>
                      <a:pt x="13" y="63"/>
                      <a:pt x="14" y="72"/>
                      <a:pt x="17" y="80"/>
                    </a:cubicBezTo>
                    <a:cubicBezTo>
                      <a:pt x="17" y="81"/>
                      <a:pt x="17" y="81"/>
                      <a:pt x="17" y="81"/>
                    </a:cubicBezTo>
                    <a:cubicBezTo>
                      <a:pt x="17" y="82"/>
                      <a:pt x="17" y="82"/>
                      <a:pt x="17" y="82"/>
                    </a:cubicBezTo>
                    <a:cubicBezTo>
                      <a:pt x="10" y="88"/>
                      <a:pt x="6" y="95"/>
                      <a:pt x="4" y="103"/>
                    </a:cubicBezTo>
                    <a:cubicBezTo>
                      <a:pt x="0" y="119"/>
                      <a:pt x="6" y="136"/>
                      <a:pt x="20" y="150"/>
                    </a:cubicBezTo>
                    <a:cubicBezTo>
                      <a:pt x="27" y="168"/>
                      <a:pt x="39" y="181"/>
                      <a:pt x="55" y="185"/>
                    </a:cubicBezTo>
                    <a:cubicBezTo>
                      <a:pt x="63" y="187"/>
                      <a:pt x="72" y="186"/>
                      <a:pt x="80" y="183"/>
                    </a:cubicBezTo>
                    <a:cubicBezTo>
                      <a:pt x="81" y="183"/>
                      <a:pt x="81" y="183"/>
                      <a:pt x="81" y="183"/>
                    </a:cubicBezTo>
                    <a:cubicBezTo>
                      <a:pt x="81" y="183"/>
                      <a:pt x="81" y="183"/>
                      <a:pt x="81" y="183"/>
                    </a:cubicBezTo>
                    <a:cubicBezTo>
                      <a:pt x="88" y="190"/>
                      <a:pt x="95" y="195"/>
                      <a:pt x="103" y="196"/>
                    </a:cubicBezTo>
                    <a:cubicBezTo>
                      <a:pt x="119" y="200"/>
                      <a:pt x="136" y="194"/>
                      <a:pt x="150" y="180"/>
                    </a:cubicBezTo>
                    <a:cubicBezTo>
                      <a:pt x="168" y="174"/>
                      <a:pt x="181" y="161"/>
                      <a:pt x="185" y="146"/>
                    </a:cubicBezTo>
                    <a:cubicBezTo>
                      <a:pt x="187" y="137"/>
                      <a:pt x="186" y="129"/>
                      <a:pt x="183" y="120"/>
                    </a:cubicBezTo>
                    <a:cubicBezTo>
                      <a:pt x="183" y="120"/>
                      <a:pt x="183" y="120"/>
                      <a:pt x="183" y="120"/>
                    </a:cubicBezTo>
                    <a:lnTo>
                      <a:pt x="183" y="11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6000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dirty="0"/>
              </a:p>
            </p:txBody>
          </p:sp>
          <p:sp>
            <p:nvSpPr>
              <p:cNvPr id="102" name="Dowolny kształt 106"/>
              <p:cNvSpPr>
                <a:spLocks/>
              </p:cNvSpPr>
              <p:nvPr/>
            </p:nvSpPr>
            <p:spPr bwMode="auto">
              <a:xfrm>
                <a:off x="5977499" y="1338871"/>
                <a:ext cx="936948" cy="936947"/>
              </a:xfrm>
              <a:custGeom>
                <a:avLst/>
                <a:gdLst>
                  <a:gd name="T0" fmla="*/ 70 w 72"/>
                  <a:gd name="T1" fmla="*/ 34 h 72"/>
                  <a:gd name="T2" fmla="*/ 70 w 72"/>
                  <a:gd name="T3" fmla="*/ 24 h 72"/>
                  <a:gd name="T4" fmla="*/ 57 w 72"/>
                  <a:gd name="T5" fmla="*/ 12 h 72"/>
                  <a:gd name="T6" fmla="*/ 44 w 72"/>
                  <a:gd name="T7" fmla="*/ 1 h 72"/>
                  <a:gd name="T8" fmla="*/ 34 w 72"/>
                  <a:gd name="T9" fmla="*/ 1 h 72"/>
                  <a:gd name="T10" fmla="*/ 24 w 72"/>
                  <a:gd name="T11" fmla="*/ 2 h 72"/>
                  <a:gd name="T12" fmla="*/ 12 w 72"/>
                  <a:gd name="T13" fmla="*/ 15 h 72"/>
                  <a:gd name="T14" fmla="*/ 0 w 72"/>
                  <a:gd name="T15" fmla="*/ 28 h 72"/>
                  <a:gd name="T16" fmla="*/ 1 w 72"/>
                  <a:gd name="T17" fmla="*/ 38 h 72"/>
                  <a:gd name="T18" fmla="*/ 1 w 72"/>
                  <a:gd name="T19" fmla="*/ 48 h 72"/>
                  <a:gd name="T20" fmla="*/ 14 w 72"/>
                  <a:gd name="T21" fmla="*/ 59 h 72"/>
                  <a:gd name="T22" fmla="*/ 27 w 72"/>
                  <a:gd name="T23" fmla="*/ 71 h 72"/>
                  <a:gd name="T24" fmla="*/ 37 w 72"/>
                  <a:gd name="T25" fmla="*/ 70 h 72"/>
                  <a:gd name="T26" fmla="*/ 47 w 72"/>
                  <a:gd name="T27" fmla="*/ 70 h 72"/>
                  <a:gd name="T28" fmla="*/ 59 w 72"/>
                  <a:gd name="T29" fmla="*/ 57 h 72"/>
                  <a:gd name="T30" fmla="*/ 71 w 72"/>
                  <a:gd name="T31" fmla="*/ 44 h 72"/>
                  <a:gd name="T32" fmla="*/ 70 w 72"/>
                  <a:gd name="T33" fmla="*/ 3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2" h="72">
                    <a:moveTo>
                      <a:pt x="70" y="34"/>
                    </a:moveTo>
                    <a:cubicBezTo>
                      <a:pt x="71" y="31"/>
                      <a:pt x="71" y="27"/>
                      <a:pt x="70" y="24"/>
                    </a:cubicBezTo>
                    <a:cubicBezTo>
                      <a:pt x="68" y="18"/>
                      <a:pt x="63" y="15"/>
                      <a:pt x="57" y="12"/>
                    </a:cubicBezTo>
                    <a:cubicBezTo>
                      <a:pt x="54" y="6"/>
                      <a:pt x="50" y="2"/>
                      <a:pt x="44" y="1"/>
                    </a:cubicBezTo>
                    <a:cubicBezTo>
                      <a:pt x="41" y="0"/>
                      <a:pt x="37" y="0"/>
                      <a:pt x="34" y="1"/>
                    </a:cubicBezTo>
                    <a:cubicBezTo>
                      <a:pt x="30" y="0"/>
                      <a:pt x="27" y="1"/>
                      <a:pt x="24" y="2"/>
                    </a:cubicBezTo>
                    <a:cubicBezTo>
                      <a:pt x="18" y="4"/>
                      <a:pt x="14" y="8"/>
                      <a:pt x="12" y="15"/>
                    </a:cubicBezTo>
                    <a:cubicBezTo>
                      <a:pt x="6" y="17"/>
                      <a:pt x="2" y="22"/>
                      <a:pt x="0" y="28"/>
                    </a:cubicBezTo>
                    <a:cubicBezTo>
                      <a:pt x="0" y="31"/>
                      <a:pt x="0" y="34"/>
                      <a:pt x="1" y="38"/>
                    </a:cubicBezTo>
                    <a:cubicBezTo>
                      <a:pt x="0" y="41"/>
                      <a:pt x="0" y="44"/>
                      <a:pt x="1" y="48"/>
                    </a:cubicBezTo>
                    <a:cubicBezTo>
                      <a:pt x="3" y="53"/>
                      <a:pt x="8" y="57"/>
                      <a:pt x="14" y="59"/>
                    </a:cubicBezTo>
                    <a:cubicBezTo>
                      <a:pt x="17" y="65"/>
                      <a:pt x="22" y="70"/>
                      <a:pt x="27" y="71"/>
                    </a:cubicBezTo>
                    <a:cubicBezTo>
                      <a:pt x="31" y="72"/>
                      <a:pt x="34" y="71"/>
                      <a:pt x="37" y="70"/>
                    </a:cubicBezTo>
                    <a:cubicBezTo>
                      <a:pt x="41" y="71"/>
                      <a:pt x="44" y="71"/>
                      <a:pt x="47" y="70"/>
                    </a:cubicBezTo>
                    <a:cubicBezTo>
                      <a:pt x="53" y="68"/>
                      <a:pt x="57" y="63"/>
                      <a:pt x="59" y="57"/>
                    </a:cubicBezTo>
                    <a:cubicBezTo>
                      <a:pt x="65" y="54"/>
                      <a:pt x="70" y="50"/>
                      <a:pt x="71" y="44"/>
                    </a:cubicBezTo>
                    <a:cubicBezTo>
                      <a:pt x="72" y="41"/>
                      <a:pt x="71" y="37"/>
                      <a:pt x="70" y="3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pl-PL" dirty="0"/>
              </a:p>
            </p:txBody>
          </p:sp>
          <p:sp>
            <p:nvSpPr>
              <p:cNvPr id="103" name="Dowolny kształt 106"/>
              <p:cNvSpPr>
                <a:spLocks/>
              </p:cNvSpPr>
              <p:nvPr/>
            </p:nvSpPr>
            <p:spPr bwMode="auto">
              <a:xfrm>
                <a:off x="6222745" y="1584116"/>
                <a:ext cx="446457" cy="446457"/>
              </a:xfrm>
              <a:custGeom>
                <a:avLst/>
                <a:gdLst>
                  <a:gd name="T0" fmla="*/ 70 w 72"/>
                  <a:gd name="T1" fmla="*/ 34 h 72"/>
                  <a:gd name="T2" fmla="*/ 70 w 72"/>
                  <a:gd name="T3" fmla="*/ 24 h 72"/>
                  <a:gd name="T4" fmla="*/ 57 w 72"/>
                  <a:gd name="T5" fmla="*/ 12 h 72"/>
                  <a:gd name="T6" fmla="*/ 44 w 72"/>
                  <a:gd name="T7" fmla="*/ 1 h 72"/>
                  <a:gd name="T8" fmla="*/ 34 w 72"/>
                  <a:gd name="T9" fmla="*/ 1 h 72"/>
                  <a:gd name="T10" fmla="*/ 24 w 72"/>
                  <a:gd name="T11" fmla="*/ 2 h 72"/>
                  <a:gd name="T12" fmla="*/ 12 w 72"/>
                  <a:gd name="T13" fmla="*/ 15 h 72"/>
                  <a:gd name="T14" fmla="*/ 0 w 72"/>
                  <a:gd name="T15" fmla="*/ 28 h 72"/>
                  <a:gd name="T16" fmla="*/ 1 w 72"/>
                  <a:gd name="T17" fmla="*/ 38 h 72"/>
                  <a:gd name="T18" fmla="*/ 1 w 72"/>
                  <a:gd name="T19" fmla="*/ 48 h 72"/>
                  <a:gd name="T20" fmla="*/ 14 w 72"/>
                  <a:gd name="T21" fmla="*/ 59 h 72"/>
                  <a:gd name="T22" fmla="*/ 27 w 72"/>
                  <a:gd name="T23" fmla="*/ 71 h 72"/>
                  <a:gd name="T24" fmla="*/ 37 w 72"/>
                  <a:gd name="T25" fmla="*/ 70 h 72"/>
                  <a:gd name="T26" fmla="*/ 47 w 72"/>
                  <a:gd name="T27" fmla="*/ 70 h 72"/>
                  <a:gd name="T28" fmla="*/ 59 w 72"/>
                  <a:gd name="T29" fmla="*/ 57 h 72"/>
                  <a:gd name="T30" fmla="*/ 71 w 72"/>
                  <a:gd name="T31" fmla="*/ 44 h 72"/>
                  <a:gd name="T32" fmla="*/ 70 w 72"/>
                  <a:gd name="T33" fmla="*/ 3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2" h="72">
                    <a:moveTo>
                      <a:pt x="70" y="34"/>
                    </a:moveTo>
                    <a:cubicBezTo>
                      <a:pt x="71" y="31"/>
                      <a:pt x="71" y="27"/>
                      <a:pt x="70" y="24"/>
                    </a:cubicBezTo>
                    <a:cubicBezTo>
                      <a:pt x="68" y="18"/>
                      <a:pt x="63" y="15"/>
                      <a:pt x="57" y="12"/>
                    </a:cubicBezTo>
                    <a:cubicBezTo>
                      <a:pt x="54" y="6"/>
                      <a:pt x="50" y="2"/>
                      <a:pt x="44" y="1"/>
                    </a:cubicBezTo>
                    <a:cubicBezTo>
                      <a:pt x="41" y="0"/>
                      <a:pt x="37" y="0"/>
                      <a:pt x="34" y="1"/>
                    </a:cubicBezTo>
                    <a:cubicBezTo>
                      <a:pt x="30" y="0"/>
                      <a:pt x="27" y="1"/>
                      <a:pt x="24" y="2"/>
                    </a:cubicBezTo>
                    <a:cubicBezTo>
                      <a:pt x="18" y="4"/>
                      <a:pt x="14" y="8"/>
                      <a:pt x="12" y="15"/>
                    </a:cubicBezTo>
                    <a:cubicBezTo>
                      <a:pt x="6" y="17"/>
                      <a:pt x="2" y="22"/>
                      <a:pt x="0" y="28"/>
                    </a:cubicBezTo>
                    <a:cubicBezTo>
                      <a:pt x="0" y="31"/>
                      <a:pt x="0" y="34"/>
                      <a:pt x="1" y="38"/>
                    </a:cubicBezTo>
                    <a:cubicBezTo>
                      <a:pt x="0" y="41"/>
                      <a:pt x="0" y="44"/>
                      <a:pt x="1" y="48"/>
                    </a:cubicBezTo>
                    <a:cubicBezTo>
                      <a:pt x="3" y="53"/>
                      <a:pt x="8" y="57"/>
                      <a:pt x="14" y="59"/>
                    </a:cubicBezTo>
                    <a:cubicBezTo>
                      <a:pt x="17" y="65"/>
                      <a:pt x="22" y="70"/>
                      <a:pt x="27" y="71"/>
                    </a:cubicBezTo>
                    <a:cubicBezTo>
                      <a:pt x="31" y="72"/>
                      <a:pt x="34" y="71"/>
                      <a:pt x="37" y="70"/>
                    </a:cubicBezTo>
                    <a:cubicBezTo>
                      <a:pt x="41" y="71"/>
                      <a:pt x="44" y="71"/>
                      <a:pt x="47" y="70"/>
                    </a:cubicBezTo>
                    <a:cubicBezTo>
                      <a:pt x="53" y="68"/>
                      <a:pt x="57" y="63"/>
                      <a:pt x="59" y="57"/>
                    </a:cubicBezTo>
                    <a:cubicBezTo>
                      <a:pt x="65" y="54"/>
                      <a:pt x="70" y="50"/>
                      <a:pt x="71" y="44"/>
                    </a:cubicBezTo>
                    <a:cubicBezTo>
                      <a:pt x="72" y="41"/>
                      <a:pt x="71" y="37"/>
                      <a:pt x="70" y="3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dirty="0"/>
              </a:p>
            </p:txBody>
          </p:sp>
        </p:grpSp>
      </p:grp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005840"/>
            <a:ext cx="9144000" cy="2651760"/>
          </a:xfrm>
        </p:spPr>
        <p:txBody>
          <a:bodyPr anchor="b">
            <a:normAutofit/>
          </a:bodyPr>
          <a:lstStyle>
            <a:lvl1pPr algn="ctr">
              <a:lnSpc>
                <a:spcPct val="80000"/>
              </a:lnSpc>
              <a:defRPr sz="7200">
                <a:solidFill>
                  <a:schemeClr val="tx1"/>
                </a:solidFill>
                <a:effectLst>
                  <a:outerShdw blurRad="508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719568"/>
            <a:ext cx="9144000" cy="1082939"/>
          </a:xfrm>
        </p:spPr>
        <p:txBody>
          <a:bodyPr/>
          <a:lstStyle>
            <a:lvl1pPr marL="0" indent="0" algn="ctr">
              <a:spcBef>
                <a:spcPts val="1000"/>
              </a:spcBef>
              <a:buNone/>
              <a:defRPr sz="2400">
                <a:effectLst>
                  <a:outerShdw blurRad="508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9217887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8038D-A533-4232-9027-FA76A8648FFE}" type="datetime1">
              <a:rPr lang="pl-PL" smtClean="0"/>
              <a:pPr/>
              <a:t>2019-11-09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13367828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9022080" y="567651"/>
            <a:ext cx="1645920" cy="5452149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1524000" y="567652"/>
            <a:ext cx="7315200" cy="545214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A6684-D08A-4996-B2B7-9E8AD2F23263}" type="datetime1">
              <a:rPr lang="pl-PL" smtClean="0"/>
              <a:pPr/>
              <a:t>2019-11-09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26507388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FA8D6-61CB-47CF-BA93-9D77189827BB}" type="datetime1">
              <a:rPr lang="pl-PL" smtClean="0"/>
              <a:pPr/>
              <a:t>2019-11-09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32643110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rupa 83"/>
          <p:cNvGrpSpPr/>
          <p:nvPr/>
        </p:nvGrpSpPr>
        <p:grpSpPr>
          <a:xfrm>
            <a:off x="-111192" y="56187"/>
            <a:ext cx="1187090" cy="6801813"/>
            <a:chOff x="-111192" y="56187"/>
            <a:chExt cx="1187090" cy="6801813"/>
          </a:xfrm>
        </p:grpSpPr>
        <p:sp>
          <p:nvSpPr>
            <p:cNvPr id="7" name="Dowolny kształt 6"/>
            <p:cNvSpPr>
              <a:spLocks/>
            </p:cNvSpPr>
            <p:nvPr/>
          </p:nvSpPr>
          <p:spPr bwMode="auto">
            <a:xfrm rot="21370907">
              <a:off x="309865" y="3163138"/>
              <a:ext cx="115581" cy="111454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8" name="Elipsa 33"/>
            <p:cNvSpPr>
              <a:spLocks noChangeArrowheads="1"/>
            </p:cNvSpPr>
            <p:nvPr/>
          </p:nvSpPr>
          <p:spPr bwMode="auto">
            <a:xfrm rot="21370907">
              <a:off x="156317" y="389499"/>
              <a:ext cx="107325" cy="908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grpSp>
          <p:nvGrpSpPr>
            <p:cNvPr id="9" name="Grupa 8"/>
            <p:cNvGrpSpPr/>
            <p:nvPr/>
          </p:nvGrpSpPr>
          <p:grpSpPr>
            <a:xfrm rot="21351673">
              <a:off x="188910" y="3285460"/>
              <a:ext cx="886988" cy="656333"/>
              <a:chOff x="452438" y="3540125"/>
              <a:chExt cx="750888" cy="555625"/>
            </a:xfrm>
          </p:grpSpPr>
          <p:sp>
            <p:nvSpPr>
              <p:cNvPr id="10" name="Dowolny kształt 9"/>
              <p:cNvSpPr>
                <a:spLocks/>
              </p:cNvSpPr>
              <p:nvPr/>
            </p:nvSpPr>
            <p:spPr bwMode="auto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dirty="0"/>
              </a:p>
            </p:txBody>
          </p:sp>
          <p:sp>
            <p:nvSpPr>
              <p:cNvPr id="11" name="Dowolny kształt 10"/>
              <p:cNvSpPr>
                <a:spLocks/>
              </p:cNvSpPr>
              <p:nvPr/>
            </p:nvSpPr>
            <p:spPr bwMode="auto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dirty="0"/>
              </a:p>
            </p:txBody>
          </p:sp>
        </p:grpSp>
        <p:sp>
          <p:nvSpPr>
            <p:cNvPr id="12" name="Dowolny kształt 11"/>
            <p:cNvSpPr>
              <a:spLocks/>
            </p:cNvSpPr>
            <p:nvPr/>
          </p:nvSpPr>
          <p:spPr bwMode="auto">
            <a:xfrm rot="21370907">
              <a:off x="40737" y="3810995"/>
              <a:ext cx="338487" cy="336423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13" name="Dowolny kształt 12"/>
            <p:cNvSpPr>
              <a:spLocks/>
            </p:cNvSpPr>
            <p:nvPr/>
          </p:nvSpPr>
          <p:spPr bwMode="auto">
            <a:xfrm rot="1029304">
              <a:off x="-5757" y="2131015"/>
              <a:ext cx="717568" cy="786784"/>
            </a:xfrm>
            <a:custGeom>
              <a:avLst/>
              <a:gdLst>
                <a:gd name="connsiteX0" fmla="*/ 624166 w 717568"/>
                <a:gd name="connsiteY0" fmla="*/ 7939 h 786784"/>
                <a:gd name="connsiteX1" fmla="*/ 680993 w 717568"/>
                <a:gd name="connsiteY1" fmla="*/ 7779 h 786784"/>
                <a:gd name="connsiteX2" fmla="*/ 244665 w 717568"/>
                <a:gd name="connsiteY2" fmla="*/ 782347 h 786784"/>
                <a:gd name="connsiteX3" fmla="*/ 109114 w 717568"/>
                <a:gd name="connsiteY3" fmla="*/ 756152 h 786784"/>
                <a:gd name="connsiteX4" fmla="*/ 99313 w 717568"/>
                <a:gd name="connsiteY4" fmla="*/ 749712 h 786784"/>
                <a:gd name="connsiteX5" fmla="*/ 0 w 717568"/>
                <a:gd name="connsiteY5" fmla="*/ 427989 h 786784"/>
                <a:gd name="connsiteX6" fmla="*/ 3400 w 717568"/>
                <a:gd name="connsiteY6" fmla="*/ 430734 h 786784"/>
                <a:gd name="connsiteX7" fmla="*/ 260064 w 717568"/>
                <a:gd name="connsiteY7" fmla="*/ 731389 h 786784"/>
                <a:gd name="connsiteX8" fmla="*/ 624166 w 717568"/>
                <a:gd name="connsiteY8" fmla="*/ 7939 h 78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7568" h="786784">
                  <a:moveTo>
                    <a:pt x="624166" y="7939"/>
                  </a:moveTo>
                  <a:cubicBezTo>
                    <a:pt x="643937" y="-2174"/>
                    <a:pt x="663027" y="-3050"/>
                    <a:pt x="680993" y="7779"/>
                  </a:cubicBezTo>
                  <a:cubicBezTo>
                    <a:pt x="870924" y="119888"/>
                    <a:pt x="260065" y="848593"/>
                    <a:pt x="244665" y="782347"/>
                  </a:cubicBezTo>
                  <a:cubicBezTo>
                    <a:pt x="206165" y="793813"/>
                    <a:pt x="158682" y="782347"/>
                    <a:pt x="109114" y="756152"/>
                  </a:cubicBezTo>
                  <a:lnTo>
                    <a:pt x="99313" y="749712"/>
                  </a:lnTo>
                  <a:lnTo>
                    <a:pt x="0" y="427989"/>
                  </a:lnTo>
                  <a:lnTo>
                    <a:pt x="3400" y="430734"/>
                  </a:lnTo>
                  <a:cubicBezTo>
                    <a:pt x="113766" y="527555"/>
                    <a:pt x="231831" y="660047"/>
                    <a:pt x="260064" y="731389"/>
                  </a:cubicBezTo>
                  <a:cubicBezTo>
                    <a:pt x="313964" y="602081"/>
                    <a:pt x="485768" y="78723"/>
                    <a:pt x="624166" y="79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pl-PL" dirty="0"/>
            </a:p>
          </p:txBody>
        </p:sp>
        <p:sp>
          <p:nvSpPr>
            <p:cNvPr id="14" name="Dowolny kształt 13"/>
            <p:cNvSpPr>
              <a:spLocks/>
            </p:cNvSpPr>
            <p:nvPr/>
          </p:nvSpPr>
          <p:spPr bwMode="auto">
            <a:xfrm rot="229093" flipH="1">
              <a:off x="363693" y="5127408"/>
              <a:ext cx="115581" cy="111454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15" name="Dowolny kształt 14"/>
            <p:cNvSpPr>
              <a:spLocks/>
            </p:cNvSpPr>
            <p:nvPr/>
          </p:nvSpPr>
          <p:spPr bwMode="auto">
            <a:xfrm rot="229093" flipH="1">
              <a:off x="820539" y="6496790"/>
              <a:ext cx="130517" cy="129721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16" name="Dowolny kształt 15"/>
            <p:cNvSpPr>
              <a:spLocks/>
            </p:cNvSpPr>
            <p:nvPr/>
          </p:nvSpPr>
          <p:spPr bwMode="auto">
            <a:xfrm rot="18488757">
              <a:off x="56320" y="5556204"/>
              <a:ext cx="303358" cy="304647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17" name="Dowolny kształt 16"/>
            <p:cNvSpPr>
              <a:spLocks/>
            </p:cNvSpPr>
            <p:nvPr/>
          </p:nvSpPr>
          <p:spPr bwMode="auto">
            <a:xfrm rot="21540920" flipH="1">
              <a:off x="309775" y="56187"/>
              <a:ext cx="173372" cy="171307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18" name="Elipsa 33"/>
            <p:cNvSpPr>
              <a:spLocks noChangeArrowheads="1"/>
            </p:cNvSpPr>
            <p:nvPr/>
          </p:nvSpPr>
          <p:spPr bwMode="auto">
            <a:xfrm rot="21540920" flipH="1">
              <a:off x="77245" y="2006726"/>
              <a:ext cx="107325" cy="908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19" name="Dowolny kształt 27"/>
            <p:cNvSpPr>
              <a:spLocks/>
            </p:cNvSpPr>
            <p:nvPr/>
          </p:nvSpPr>
          <p:spPr bwMode="auto">
            <a:xfrm rot="19007982" flipV="1">
              <a:off x="756768" y="5796628"/>
              <a:ext cx="138254" cy="141654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pl-PL" dirty="0"/>
            </a:p>
          </p:txBody>
        </p:sp>
        <p:sp>
          <p:nvSpPr>
            <p:cNvPr id="20" name="Dowolny kształt 19"/>
            <p:cNvSpPr/>
            <p:nvPr/>
          </p:nvSpPr>
          <p:spPr>
            <a:xfrm>
              <a:off x="-111192" y="5906666"/>
              <a:ext cx="670" cy="8039"/>
            </a:xfrm>
            <a:custGeom>
              <a:avLst/>
              <a:gdLst>
                <a:gd name="connsiteX0" fmla="*/ 133 w 591"/>
                <a:gd name="connsiteY0" fmla="*/ 57 h 7090"/>
                <a:gd name="connsiteX1" fmla="*/ 502 w 591"/>
                <a:gd name="connsiteY1" fmla="*/ 3724 h 7090"/>
                <a:gd name="connsiteX2" fmla="*/ 591 w 591"/>
                <a:gd name="connsiteY2" fmla="*/ 5706 h 7090"/>
                <a:gd name="connsiteX3" fmla="*/ 1 w 591"/>
                <a:gd name="connsiteY3" fmla="*/ 7090 h 7090"/>
                <a:gd name="connsiteX4" fmla="*/ 133 w 591"/>
                <a:gd name="connsiteY4" fmla="*/ 57 h 7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1" h="7090">
                  <a:moveTo>
                    <a:pt x="133" y="57"/>
                  </a:moveTo>
                  <a:cubicBezTo>
                    <a:pt x="221" y="-306"/>
                    <a:pt x="348" y="1114"/>
                    <a:pt x="502" y="3724"/>
                  </a:cubicBezTo>
                  <a:lnTo>
                    <a:pt x="591" y="5706"/>
                  </a:lnTo>
                  <a:lnTo>
                    <a:pt x="1" y="7090"/>
                  </a:lnTo>
                  <a:cubicBezTo>
                    <a:pt x="-4" y="2567"/>
                    <a:pt x="45" y="420"/>
                    <a:pt x="133" y="5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21" name="Dowolny kształt 49"/>
            <p:cNvSpPr>
              <a:spLocks/>
            </p:cNvSpPr>
            <p:nvPr/>
          </p:nvSpPr>
          <p:spPr bwMode="auto">
            <a:xfrm rot="238563">
              <a:off x="193325" y="5986638"/>
              <a:ext cx="587092" cy="435643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  <a:gd name="connsiteX0" fmla="*/ 437 w 8676"/>
                <a:gd name="connsiteY0" fmla="*/ 38 h 8343"/>
                <a:gd name="connsiteX1" fmla="*/ 3833 w 8676"/>
                <a:gd name="connsiteY1" fmla="*/ 6489 h 8343"/>
                <a:gd name="connsiteX2" fmla="*/ 8676 w 8676"/>
                <a:gd name="connsiteY2" fmla="*/ 1731 h 8343"/>
                <a:gd name="connsiteX3" fmla="*/ 3823 w 8676"/>
                <a:gd name="connsiteY3" fmla="*/ 8271 h 8343"/>
                <a:gd name="connsiteX4" fmla="*/ 3582 w 8676"/>
                <a:gd name="connsiteY4" fmla="*/ 8102 h 8343"/>
                <a:gd name="connsiteX5" fmla="*/ 437 w 8676"/>
                <a:gd name="connsiteY5" fmla="*/ 38 h 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76" h="8343">
                  <a:moveTo>
                    <a:pt x="437" y="38"/>
                  </a:moveTo>
                  <a:cubicBezTo>
                    <a:pt x="1758" y="602"/>
                    <a:pt x="3645" y="4151"/>
                    <a:pt x="3833" y="6489"/>
                  </a:cubicBezTo>
                  <a:cubicBezTo>
                    <a:pt x="5091" y="4070"/>
                    <a:pt x="8676" y="-43"/>
                    <a:pt x="8676" y="1731"/>
                  </a:cubicBezTo>
                  <a:cubicBezTo>
                    <a:pt x="8613" y="4070"/>
                    <a:pt x="5458" y="8997"/>
                    <a:pt x="3823" y="8271"/>
                  </a:cubicBezTo>
                  <a:cubicBezTo>
                    <a:pt x="3760" y="8352"/>
                    <a:pt x="3582" y="8022"/>
                    <a:pt x="3582" y="8102"/>
                  </a:cubicBezTo>
                  <a:cubicBezTo>
                    <a:pt x="2764" y="9312"/>
                    <a:pt x="-1324" y="-688"/>
                    <a:pt x="437" y="38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22" name="Dowolny kształt 21"/>
            <p:cNvSpPr/>
            <p:nvPr/>
          </p:nvSpPr>
          <p:spPr>
            <a:xfrm>
              <a:off x="-5482" y="1265703"/>
              <a:ext cx="764564" cy="2440644"/>
            </a:xfrm>
            <a:custGeom>
              <a:avLst/>
              <a:gdLst>
                <a:gd name="connsiteX0" fmla="*/ 762840 w 764564"/>
                <a:gd name="connsiteY0" fmla="*/ 0 h 2440644"/>
                <a:gd name="connsiteX1" fmla="*/ 764564 w 764564"/>
                <a:gd name="connsiteY1" fmla="*/ 6597 h 2440644"/>
                <a:gd name="connsiteX2" fmla="*/ 415990 w 764564"/>
                <a:gd name="connsiteY2" fmla="*/ 745997 h 2440644"/>
                <a:gd name="connsiteX3" fmla="*/ 496527 w 764564"/>
                <a:gd name="connsiteY3" fmla="*/ 655633 h 2440644"/>
                <a:gd name="connsiteX4" fmla="*/ 498251 w 764564"/>
                <a:gd name="connsiteY4" fmla="*/ 662230 h 2440644"/>
                <a:gd name="connsiteX5" fmla="*/ 412572 w 764564"/>
                <a:gd name="connsiteY5" fmla="*/ 757070 h 2440644"/>
                <a:gd name="connsiteX6" fmla="*/ 132423 w 764564"/>
                <a:gd name="connsiteY6" fmla="*/ 1794536 h 2440644"/>
                <a:gd name="connsiteX7" fmla="*/ 12481 w 764564"/>
                <a:gd name="connsiteY7" fmla="*/ 2370241 h 2440644"/>
                <a:gd name="connsiteX8" fmla="*/ 0 w 764564"/>
                <a:gd name="connsiteY8" fmla="*/ 2440644 h 2440644"/>
                <a:gd name="connsiteX9" fmla="*/ 0 w 764564"/>
                <a:gd name="connsiteY9" fmla="*/ 2414471 h 2440644"/>
                <a:gd name="connsiteX10" fmla="*/ 8605 w 764564"/>
                <a:gd name="connsiteY10" fmla="*/ 2365918 h 2440644"/>
                <a:gd name="connsiteX11" fmla="*/ 127275 w 764564"/>
                <a:gd name="connsiteY11" fmla="*/ 1794968 h 2440644"/>
                <a:gd name="connsiteX12" fmla="*/ 762840 w 764564"/>
                <a:gd name="connsiteY12" fmla="*/ 0 h 2440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64564" h="2440644">
                  <a:moveTo>
                    <a:pt x="762840" y="0"/>
                  </a:moveTo>
                  <a:cubicBezTo>
                    <a:pt x="764564" y="6597"/>
                    <a:pt x="764564" y="6597"/>
                    <a:pt x="764564" y="6597"/>
                  </a:cubicBezTo>
                  <a:cubicBezTo>
                    <a:pt x="661164" y="110118"/>
                    <a:pt x="539650" y="369766"/>
                    <a:pt x="415990" y="745997"/>
                  </a:cubicBezTo>
                  <a:cubicBezTo>
                    <a:pt x="496527" y="655633"/>
                    <a:pt x="496527" y="655633"/>
                    <a:pt x="496527" y="655633"/>
                  </a:cubicBezTo>
                  <a:cubicBezTo>
                    <a:pt x="498251" y="662230"/>
                    <a:pt x="498251" y="662230"/>
                    <a:pt x="498251" y="662230"/>
                  </a:cubicBezTo>
                  <a:cubicBezTo>
                    <a:pt x="412572" y="757070"/>
                    <a:pt x="412572" y="757070"/>
                    <a:pt x="412572" y="757070"/>
                  </a:cubicBezTo>
                  <a:cubicBezTo>
                    <a:pt x="318542" y="1041374"/>
                    <a:pt x="223452" y="1394081"/>
                    <a:pt x="132423" y="1794536"/>
                  </a:cubicBezTo>
                  <a:cubicBezTo>
                    <a:pt x="87192" y="1992829"/>
                    <a:pt x="46889" y="2187085"/>
                    <a:pt x="12481" y="2370241"/>
                  </a:cubicBezTo>
                  <a:lnTo>
                    <a:pt x="0" y="2440644"/>
                  </a:lnTo>
                  <a:lnTo>
                    <a:pt x="0" y="2414471"/>
                  </a:lnTo>
                  <a:lnTo>
                    <a:pt x="8605" y="2365918"/>
                  </a:lnTo>
                  <a:cubicBezTo>
                    <a:pt x="42739" y="2184035"/>
                    <a:pt x="82614" y="1991416"/>
                    <a:pt x="127275" y="1794968"/>
                  </a:cubicBezTo>
                  <a:cubicBezTo>
                    <a:pt x="341194" y="854304"/>
                    <a:pt x="578318" y="183597"/>
                    <a:pt x="7628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grpSp>
          <p:nvGrpSpPr>
            <p:cNvPr id="23" name="Grupa 22"/>
            <p:cNvGrpSpPr/>
            <p:nvPr/>
          </p:nvGrpSpPr>
          <p:grpSpPr>
            <a:xfrm rot="399179" flipH="1">
              <a:off x="322913" y="912037"/>
              <a:ext cx="740803" cy="743600"/>
              <a:chOff x="2051052" y="5522596"/>
              <a:chExt cx="892175" cy="895542"/>
            </a:xfrm>
          </p:grpSpPr>
          <p:sp>
            <p:nvSpPr>
              <p:cNvPr id="24" name="Dowolny kształt 5"/>
              <p:cNvSpPr>
                <a:spLocks/>
              </p:cNvSpPr>
              <p:nvPr/>
            </p:nvSpPr>
            <p:spPr bwMode="auto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dirty="0"/>
              </a:p>
            </p:txBody>
          </p:sp>
          <p:sp>
            <p:nvSpPr>
              <p:cNvPr id="25" name="Linia 6"/>
              <p:cNvSpPr>
                <a:spLocks noChangeShapeType="1"/>
              </p:cNvSpPr>
              <p:nvPr/>
            </p:nvSpPr>
            <p:spPr bwMode="auto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dirty="0"/>
              </a:p>
            </p:txBody>
          </p:sp>
          <p:sp>
            <p:nvSpPr>
              <p:cNvPr id="26" name="Dowolny kształt 32"/>
              <p:cNvSpPr>
                <a:spLocks/>
              </p:cNvSpPr>
              <p:nvPr/>
            </p:nvSpPr>
            <p:spPr bwMode="auto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dirty="0"/>
              </a:p>
            </p:txBody>
          </p:sp>
          <p:sp>
            <p:nvSpPr>
              <p:cNvPr id="27" name="Dowolny kształt 33"/>
              <p:cNvSpPr>
                <a:spLocks/>
              </p:cNvSpPr>
              <p:nvPr/>
            </p:nvSpPr>
            <p:spPr bwMode="auto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dirty="0"/>
              </a:p>
            </p:txBody>
          </p:sp>
          <p:sp>
            <p:nvSpPr>
              <p:cNvPr id="28" name="Dowolny kształt 32"/>
              <p:cNvSpPr>
                <a:spLocks/>
              </p:cNvSpPr>
              <p:nvPr/>
            </p:nvSpPr>
            <p:spPr bwMode="auto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dirty="0"/>
              </a:p>
            </p:txBody>
          </p:sp>
          <p:sp>
            <p:nvSpPr>
              <p:cNvPr id="29" name="Elipsa 28"/>
              <p:cNvSpPr/>
              <p:nvPr/>
            </p:nvSpPr>
            <p:spPr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</p:grpSp>
        <p:sp>
          <p:nvSpPr>
            <p:cNvPr id="30" name="Dowolny kształt 29"/>
            <p:cNvSpPr>
              <a:spLocks/>
            </p:cNvSpPr>
            <p:nvPr/>
          </p:nvSpPr>
          <p:spPr bwMode="auto">
            <a:xfrm rot="21370907">
              <a:off x="453244" y="1821965"/>
              <a:ext cx="173372" cy="171307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31" name="Dowolny kształt 30"/>
            <p:cNvSpPr/>
            <p:nvPr/>
          </p:nvSpPr>
          <p:spPr>
            <a:xfrm>
              <a:off x="-5482" y="3721714"/>
              <a:ext cx="572070" cy="2025949"/>
            </a:xfrm>
            <a:custGeom>
              <a:avLst/>
              <a:gdLst>
                <a:gd name="connsiteX0" fmla="*/ 571311 w 572070"/>
                <a:gd name="connsiteY0" fmla="*/ 698 h 2025949"/>
                <a:gd name="connsiteX1" fmla="*/ 535841 w 572070"/>
                <a:gd name="connsiteY1" fmla="*/ 157150 h 2025949"/>
                <a:gd name="connsiteX2" fmla="*/ 43954 w 572070"/>
                <a:gd name="connsiteY2" fmla="*/ 1914280 h 2025949"/>
                <a:gd name="connsiteX3" fmla="*/ 0 w 572070"/>
                <a:gd name="connsiteY3" fmla="*/ 2025949 h 2025949"/>
                <a:gd name="connsiteX4" fmla="*/ 0 w 572070"/>
                <a:gd name="connsiteY4" fmla="*/ 1931247 h 2025949"/>
                <a:gd name="connsiteX5" fmla="*/ 38961 w 572070"/>
                <a:gd name="connsiteY5" fmla="*/ 1823186 h 2025949"/>
                <a:gd name="connsiteX6" fmla="*/ 487112 w 572070"/>
                <a:gd name="connsiteY6" fmla="*/ 146883 h 2025949"/>
                <a:gd name="connsiteX7" fmla="*/ 571311 w 572070"/>
                <a:gd name="connsiteY7" fmla="*/ 698 h 2025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2070" h="2025949">
                  <a:moveTo>
                    <a:pt x="571311" y="698"/>
                  </a:moveTo>
                  <a:cubicBezTo>
                    <a:pt x="574851" y="6404"/>
                    <a:pt x="566519" y="47998"/>
                    <a:pt x="535841" y="157150"/>
                  </a:cubicBezTo>
                  <a:cubicBezTo>
                    <a:pt x="455308" y="443674"/>
                    <a:pt x="262063" y="1332539"/>
                    <a:pt x="43954" y="1914280"/>
                  </a:cubicBezTo>
                  <a:lnTo>
                    <a:pt x="0" y="2025949"/>
                  </a:lnTo>
                  <a:lnTo>
                    <a:pt x="0" y="1931247"/>
                  </a:lnTo>
                  <a:lnTo>
                    <a:pt x="38961" y="1823186"/>
                  </a:lnTo>
                  <a:cubicBezTo>
                    <a:pt x="257758" y="1197543"/>
                    <a:pt x="459012" y="348382"/>
                    <a:pt x="487112" y="146883"/>
                  </a:cubicBezTo>
                  <a:cubicBezTo>
                    <a:pt x="498274" y="149283"/>
                    <a:pt x="563523" y="-11856"/>
                    <a:pt x="571311" y="698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32" name="Dowolny kształt 31"/>
            <p:cNvSpPr/>
            <p:nvPr/>
          </p:nvSpPr>
          <p:spPr>
            <a:xfrm>
              <a:off x="404351" y="4895423"/>
              <a:ext cx="203734" cy="1962577"/>
            </a:xfrm>
            <a:custGeom>
              <a:avLst/>
              <a:gdLst>
                <a:gd name="connsiteX0" fmla="*/ 203734 w 203734"/>
                <a:gd name="connsiteY0" fmla="*/ 34 h 1962577"/>
                <a:gd name="connsiteX1" fmla="*/ 38502 w 203734"/>
                <a:gd name="connsiteY1" fmla="*/ 1942127 h 1962577"/>
                <a:gd name="connsiteX2" fmla="*/ 38124 w 203734"/>
                <a:gd name="connsiteY2" fmla="*/ 1962577 h 1962577"/>
                <a:gd name="connsiteX3" fmla="*/ 0 w 203734"/>
                <a:gd name="connsiteY3" fmla="*/ 1962577 h 1962577"/>
                <a:gd name="connsiteX4" fmla="*/ 861 w 203734"/>
                <a:gd name="connsiteY4" fmla="*/ 1930481 h 1962577"/>
                <a:gd name="connsiteX5" fmla="*/ 168890 w 203734"/>
                <a:gd name="connsiteY5" fmla="*/ 27735 h 1962577"/>
                <a:gd name="connsiteX6" fmla="*/ 203734 w 203734"/>
                <a:gd name="connsiteY6" fmla="*/ 34 h 196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734" h="1962577">
                  <a:moveTo>
                    <a:pt x="203734" y="34"/>
                  </a:moveTo>
                  <a:cubicBezTo>
                    <a:pt x="84994" y="510675"/>
                    <a:pt x="48957" y="1435542"/>
                    <a:pt x="38502" y="1942127"/>
                  </a:cubicBezTo>
                  <a:lnTo>
                    <a:pt x="38124" y="1962577"/>
                  </a:lnTo>
                  <a:lnTo>
                    <a:pt x="0" y="1962577"/>
                  </a:lnTo>
                  <a:lnTo>
                    <a:pt x="861" y="1930481"/>
                  </a:lnTo>
                  <a:cubicBezTo>
                    <a:pt x="15196" y="1428054"/>
                    <a:pt x="54378" y="534635"/>
                    <a:pt x="168890" y="27735"/>
                  </a:cubicBezTo>
                  <a:cubicBezTo>
                    <a:pt x="168890" y="27735"/>
                    <a:pt x="186897" y="-1137"/>
                    <a:pt x="203734" y="3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grpSp>
          <p:nvGrpSpPr>
            <p:cNvPr id="33" name="Grupa 32"/>
            <p:cNvGrpSpPr/>
            <p:nvPr/>
          </p:nvGrpSpPr>
          <p:grpSpPr>
            <a:xfrm rot="16304340" flipH="1">
              <a:off x="178634" y="4276817"/>
              <a:ext cx="888787" cy="885044"/>
              <a:chOff x="4277517" y="3752400"/>
              <a:chExt cx="1154448" cy="1149586"/>
            </a:xfrm>
          </p:grpSpPr>
          <p:sp>
            <p:nvSpPr>
              <p:cNvPr id="34" name="Dowolny kształt 33"/>
              <p:cNvSpPr>
                <a:spLocks/>
              </p:cNvSpPr>
              <p:nvPr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dirty="0"/>
              </a:p>
            </p:txBody>
          </p:sp>
          <p:sp>
            <p:nvSpPr>
              <p:cNvPr id="35" name="Dowolny kształt 35"/>
              <p:cNvSpPr>
                <a:spLocks/>
              </p:cNvSpPr>
              <p:nvPr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dirty="0"/>
              </a:p>
            </p:txBody>
          </p:sp>
          <p:sp>
            <p:nvSpPr>
              <p:cNvPr id="36" name="Dowolny kształt 41"/>
              <p:cNvSpPr>
                <a:spLocks/>
              </p:cNvSpPr>
              <p:nvPr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dirty="0"/>
              </a:p>
            </p:txBody>
          </p:sp>
          <p:sp>
            <p:nvSpPr>
              <p:cNvPr id="37" name="Dowolny kształt 41"/>
              <p:cNvSpPr>
                <a:spLocks/>
              </p:cNvSpPr>
              <p:nvPr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dirty="0"/>
              </a:p>
            </p:txBody>
          </p:sp>
          <p:sp>
            <p:nvSpPr>
              <p:cNvPr id="38" name="Dowolny kształt 42"/>
              <p:cNvSpPr>
                <a:spLocks/>
              </p:cNvSpPr>
              <p:nvPr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pl-PL" dirty="0"/>
              </a:p>
            </p:txBody>
          </p:sp>
        </p:grpSp>
      </p:grpSp>
      <p:grpSp>
        <p:nvGrpSpPr>
          <p:cNvPr id="83" name="Grupa 82"/>
          <p:cNvGrpSpPr/>
          <p:nvPr/>
        </p:nvGrpSpPr>
        <p:grpSpPr>
          <a:xfrm>
            <a:off x="10666412" y="2618021"/>
            <a:ext cx="1376735" cy="4239979"/>
            <a:chOff x="10666412" y="2618021"/>
            <a:chExt cx="1376735" cy="4239979"/>
          </a:xfrm>
        </p:grpSpPr>
        <p:sp>
          <p:nvSpPr>
            <p:cNvPr id="82" name="Dowolny kształt 13"/>
            <p:cNvSpPr>
              <a:spLocks noEditPoints="1"/>
            </p:cNvSpPr>
            <p:nvPr/>
          </p:nvSpPr>
          <p:spPr bwMode="auto">
            <a:xfrm>
              <a:off x="11081335" y="4464333"/>
              <a:ext cx="842070" cy="2393667"/>
            </a:xfrm>
            <a:custGeom>
              <a:avLst/>
              <a:gdLst>
                <a:gd name="T0" fmla="*/ 31 w 274"/>
                <a:gd name="T1" fmla="*/ 768 h 826"/>
                <a:gd name="T2" fmla="*/ 21 w 274"/>
                <a:gd name="T3" fmla="*/ 826 h 826"/>
                <a:gd name="T4" fmla="*/ 29 w 274"/>
                <a:gd name="T5" fmla="*/ 826 h 826"/>
                <a:gd name="T6" fmla="*/ 107 w 274"/>
                <a:gd name="T7" fmla="*/ 491 h 826"/>
                <a:gd name="T8" fmla="*/ 139 w 274"/>
                <a:gd name="T9" fmla="*/ 364 h 826"/>
                <a:gd name="T10" fmla="*/ 272 w 274"/>
                <a:gd name="T11" fmla="*/ 359 h 826"/>
                <a:gd name="T12" fmla="*/ 274 w 274"/>
                <a:gd name="T13" fmla="*/ 351 h 826"/>
                <a:gd name="T14" fmla="*/ 141 w 274"/>
                <a:gd name="T15" fmla="*/ 354 h 826"/>
                <a:gd name="T16" fmla="*/ 139 w 274"/>
                <a:gd name="T17" fmla="*/ 0 h 826"/>
                <a:gd name="T18" fmla="*/ 132 w 274"/>
                <a:gd name="T19" fmla="*/ 3 h 826"/>
                <a:gd name="T20" fmla="*/ 131 w 274"/>
                <a:gd name="T21" fmla="*/ 357 h 826"/>
                <a:gd name="T22" fmla="*/ 96 w 274"/>
                <a:gd name="T23" fmla="*/ 382 h 826"/>
                <a:gd name="T24" fmla="*/ 50 w 274"/>
                <a:gd name="T25" fmla="*/ 451 h 826"/>
                <a:gd name="T26" fmla="*/ 21 w 274"/>
                <a:gd name="T27" fmla="*/ 393 h 826"/>
                <a:gd name="T28" fmla="*/ 14 w 274"/>
                <a:gd name="T29" fmla="*/ 396 h 826"/>
                <a:gd name="T30" fmla="*/ 45 w 274"/>
                <a:gd name="T31" fmla="*/ 462 h 826"/>
                <a:gd name="T32" fmla="*/ 31 w 274"/>
                <a:gd name="T33" fmla="*/ 768 h 826"/>
                <a:gd name="T34" fmla="*/ 102 w 274"/>
                <a:gd name="T35" fmla="*/ 389 h 826"/>
                <a:gd name="T36" fmla="*/ 129 w 274"/>
                <a:gd name="T37" fmla="*/ 369 h 826"/>
                <a:gd name="T38" fmla="*/ 98 w 274"/>
                <a:gd name="T39" fmla="*/ 489 h 826"/>
                <a:gd name="T40" fmla="*/ 36 w 274"/>
                <a:gd name="T41" fmla="*/ 744 h 826"/>
                <a:gd name="T42" fmla="*/ 102 w 274"/>
                <a:gd name="T43" fmla="*/ 389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4" h="826">
                  <a:moveTo>
                    <a:pt x="31" y="768"/>
                  </a:moveTo>
                  <a:cubicBezTo>
                    <a:pt x="27" y="787"/>
                    <a:pt x="24" y="806"/>
                    <a:pt x="21" y="826"/>
                  </a:cubicBezTo>
                  <a:cubicBezTo>
                    <a:pt x="29" y="826"/>
                    <a:pt x="29" y="826"/>
                    <a:pt x="29" y="826"/>
                  </a:cubicBezTo>
                  <a:cubicBezTo>
                    <a:pt x="51" y="698"/>
                    <a:pt x="81" y="589"/>
                    <a:pt x="107" y="491"/>
                  </a:cubicBezTo>
                  <a:cubicBezTo>
                    <a:pt x="118" y="446"/>
                    <a:pt x="129" y="404"/>
                    <a:pt x="139" y="364"/>
                  </a:cubicBezTo>
                  <a:cubicBezTo>
                    <a:pt x="174" y="348"/>
                    <a:pt x="219" y="346"/>
                    <a:pt x="272" y="359"/>
                  </a:cubicBezTo>
                  <a:cubicBezTo>
                    <a:pt x="274" y="351"/>
                    <a:pt x="274" y="351"/>
                    <a:pt x="274" y="351"/>
                  </a:cubicBezTo>
                  <a:cubicBezTo>
                    <a:pt x="222" y="338"/>
                    <a:pt x="178" y="338"/>
                    <a:pt x="141" y="354"/>
                  </a:cubicBezTo>
                  <a:cubicBezTo>
                    <a:pt x="173" y="217"/>
                    <a:pt x="184" y="107"/>
                    <a:pt x="139" y="0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77" y="109"/>
                    <a:pt x="164" y="220"/>
                    <a:pt x="131" y="357"/>
                  </a:cubicBezTo>
                  <a:cubicBezTo>
                    <a:pt x="119" y="364"/>
                    <a:pt x="107" y="372"/>
                    <a:pt x="96" y="382"/>
                  </a:cubicBezTo>
                  <a:cubicBezTo>
                    <a:pt x="76" y="401"/>
                    <a:pt x="61" y="424"/>
                    <a:pt x="50" y="451"/>
                  </a:cubicBezTo>
                  <a:cubicBezTo>
                    <a:pt x="21" y="393"/>
                    <a:pt x="21" y="393"/>
                    <a:pt x="21" y="393"/>
                  </a:cubicBezTo>
                  <a:cubicBezTo>
                    <a:pt x="14" y="396"/>
                    <a:pt x="14" y="396"/>
                    <a:pt x="14" y="396"/>
                  </a:cubicBezTo>
                  <a:cubicBezTo>
                    <a:pt x="45" y="462"/>
                    <a:pt x="45" y="462"/>
                    <a:pt x="45" y="462"/>
                  </a:cubicBezTo>
                  <a:cubicBezTo>
                    <a:pt x="0" y="584"/>
                    <a:pt x="29" y="756"/>
                    <a:pt x="31" y="768"/>
                  </a:cubicBezTo>
                  <a:close/>
                  <a:moveTo>
                    <a:pt x="102" y="389"/>
                  </a:moveTo>
                  <a:cubicBezTo>
                    <a:pt x="110" y="381"/>
                    <a:pt x="119" y="374"/>
                    <a:pt x="129" y="369"/>
                  </a:cubicBezTo>
                  <a:cubicBezTo>
                    <a:pt x="120" y="407"/>
                    <a:pt x="110" y="447"/>
                    <a:pt x="98" y="489"/>
                  </a:cubicBezTo>
                  <a:cubicBezTo>
                    <a:pt x="78" y="566"/>
                    <a:pt x="55" y="650"/>
                    <a:pt x="36" y="744"/>
                  </a:cubicBezTo>
                  <a:cubicBezTo>
                    <a:pt x="28" y="675"/>
                    <a:pt x="11" y="473"/>
                    <a:pt x="102" y="3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40" name="Dowolny kształt 23"/>
            <p:cNvSpPr>
              <a:spLocks/>
            </p:cNvSpPr>
            <p:nvPr/>
          </p:nvSpPr>
          <p:spPr bwMode="auto">
            <a:xfrm rot="18719809">
              <a:off x="11765934" y="6045503"/>
              <a:ext cx="200698" cy="20069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41" name="Dowolny kształt 27"/>
            <p:cNvSpPr>
              <a:spLocks/>
            </p:cNvSpPr>
            <p:nvPr/>
          </p:nvSpPr>
          <p:spPr bwMode="auto">
            <a:xfrm rot="18719809" flipV="1">
              <a:off x="11572170" y="2616716"/>
              <a:ext cx="106135" cy="108746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pl-PL" dirty="0"/>
            </a:p>
          </p:txBody>
        </p:sp>
        <p:sp>
          <p:nvSpPr>
            <p:cNvPr id="43" name="Dowolny kształt 5"/>
            <p:cNvSpPr>
              <a:spLocks/>
            </p:cNvSpPr>
            <p:nvPr/>
          </p:nvSpPr>
          <p:spPr bwMode="auto">
            <a:xfrm rot="18200584">
              <a:off x="11560581" y="5201813"/>
              <a:ext cx="5528" cy="11055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44" name="Linia 6"/>
            <p:cNvSpPr>
              <a:spLocks noChangeShapeType="1"/>
            </p:cNvSpPr>
            <p:nvPr/>
          </p:nvSpPr>
          <p:spPr bwMode="auto">
            <a:xfrm rot="18200584" flipH="1" flipV="1">
              <a:off x="11560581" y="5201813"/>
              <a:ext cx="5528" cy="11055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45" name="Dowolny kształt 10"/>
            <p:cNvSpPr>
              <a:spLocks/>
            </p:cNvSpPr>
            <p:nvPr/>
          </p:nvSpPr>
          <p:spPr bwMode="auto">
            <a:xfrm rot="18694609">
              <a:off x="11379664" y="4584602"/>
              <a:ext cx="437369" cy="481059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" fmla="*/ 9849 w 9849"/>
                <a:gd name="connsiteY0" fmla="*/ 9122 h 10251"/>
                <a:gd name="connsiteX1" fmla="*/ 1748 w 9849"/>
                <a:gd name="connsiteY1" fmla="*/ 7541 h 10251"/>
                <a:gd name="connsiteX2" fmla="*/ 3887 w 9849"/>
                <a:gd name="connsiteY2" fmla="*/ 283 h 10251"/>
                <a:gd name="connsiteX3" fmla="*/ 387 w 9849"/>
                <a:gd name="connsiteY3" fmla="*/ 8303 h 10251"/>
                <a:gd name="connsiteX4" fmla="*/ 257 w 9849"/>
                <a:gd name="connsiteY4" fmla="*/ 8419 h 10251"/>
                <a:gd name="connsiteX5" fmla="*/ 9849 w 9849"/>
                <a:gd name="connsiteY5" fmla="*/ 9122 h 10251"/>
                <a:gd name="connsiteX0" fmla="*/ 10000 w 10000"/>
                <a:gd name="connsiteY0" fmla="*/ 8899 h 10131"/>
                <a:gd name="connsiteX1" fmla="*/ 1775 w 10000"/>
                <a:gd name="connsiteY1" fmla="*/ 7356 h 10131"/>
                <a:gd name="connsiteX2" fmla="*/ 3947 w 10000"/>
                <a:gd name="connsiteY2" fmla="*/ 276 h 10131"/>
                <a:gd name="connsiteX3" fmla="*/ 393 w 10000"/>
                <a:gd name="connsiteY3" fmla="*/ 8100 h 10131"/>
                <a:gd name="connsiteX4" fmla="*/ 261 w 10000"/>
                <a:gd name="connsiteY4" fmla="*/ 8213 h 10131"/>
                <a:gd name="connsiteX5" fmla="*/ 10000 w 10000"/>
                <a:gd name="connsiteY5" fmla="*/ 8899 h 10131"/>
                <a:gd name="connsiteX0" fmla="*/ 10361 w 10361"/>
                <a:gd name="connsiteY0" fmla="*/ 8632 h 9864"/>
                <a:gd name="connsiteX1" fmla="*/ 2136 w 10361"/>
                <a:gd name="connsiteY1" fmla="*/ 7089 h 9864"/>
                <a:gd name="connsiteX2" fmla="*/ 4308 w 10361"/>
                <a:gd name="connsiteY2" fmla="*/ 9 h 9864"/>
                <a:gd name="connsiteX3" fmla="*/ 754 w 10361"/>
                <a:gd name="connsiteY3" fmla="*/ 7833 h 9864"/>
                <a:gd name="connsiteX4" fmla="*/ 622 w 10361"/>
                <a:gd name="connsiteY4" fmla="*/ 7946 h 9864"/>
                <a:gd name="connsiteX5" fmla="*/ 10361 w 10361"/>
                <a:gd name="connsiteY5" fmla="*/ 8632 h 9864"/>
                <a:gd name="connsiteX0" fmla="*/ 10000 w 10000"/>
                <a:gd name="connsiteY0" fmla="*/ 8749 h 9998"/>
                <a:gd name="connsiteX1" fmla="*/ 2062 w 10000"/>
                <a:gd name="connsiteY1" fmla="*/ 7185 h 9998"/>
                <a:gd name="connsiteX2" fmla="*/ 4158 w 10000"/>
                <a:gd name="connsiteY2" fmla="*/ 7 h 9998"/>
                <a:gd name="connsiteX3" fmla="*/ 728 w 10000"/>
                <a:gd name="connsiteY3" fmla="*/ 7939 h 9998"/>
                <a:gd name="connsiteX4" fmla="*/ 600 w 10000"/>
                <a:gd name="connsiteY4" fmla="*/ 8054 h 9998"/>
                <a:gd name="connsiteX5" fmla="*/ 10000 w 10000"/>
                <a:gd name="connsiteY5" fmla="*/ 8749 h 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pl-PL" dirty="0"/>
            </a:p>
          </p:txBody>
        </p:sp>
        <p:sp>
          <p:nvSpPr>
            <p:cNvPr id="46" name="Dowolny kształt 25"/>
            <p:cNvSpPr>
              <a:spLocks/>
            </p:cNvSpPr>
            <p:nvPr/>
          </p:nvSpPr>
          <p:spPr bwMode="auto">
            <a:xfrm rot="16884820">
              <a:off x="10934141" y="5972481"/>
              <a:ext cx="304390" cy="345390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" fmla="*/ 9851 w 10000"/>
                <a:gd name="connsiteY0" fmla="*/ 525 h 10154"/>
                <a:gd name="connsiteX1" fmla="*/ 297 w 10000"/>
                <a:gd name="connsiteY1" fmla="*/ 7280 h 10154"/>
                <a:gd name="connsiteX2" fmla="*/ 985 w 10000"/>
                <a:gd name="connsiteY2" fmla="*/ 7614 h 10154"/>
                <a:gd name="connsiteX3" fmla="*/ 5800 w 10000"/>
                <a:gd name="connsiteY3" fmla="*/ 9783 h 10154"/>
                <a:gd name="connsiteX4" fmla="*/ 1444 w 10000"/>
                <a:gd name="connsiteY4" fmla="*/ 7363 h 10154"/>
                <a:gd name="connsiteX5" fmla="*/ 9851 w 10000"/>
                <a:gd name="connsiteY5" fmla="*/ 525 h 10154"/>
                <a:gd name="connsiteX0" fmla="*/ 9851 w 9851"/>
                <a:gd name="connsiteY0" fmla="*/ 525 h 10154"/>
                <a:gd name="connsiteX1" fmla="*/ 297 w 9851"/>
                <a:gd name="connsiteY1" fmla="*/ 7280 h 10154"/>
                <a:gd name="connsiteX2" fmla="*/ 985 w 9851"/>
                <a:gd name="connsiteY2" fmla="*/ 7614 h 10154"/>
                <a:gd name="connsiteX3" fmla="*/ 5800 w 9851"/>
                <a:gd name="connsiteY3" fmla="*/ 9783 h 10154"/>
                <a:gd name="connsiteX4" fmla="*/ 1444 w 9851"/>
                <a:gd name="connsiteY4" fmla="*/ 7363 h 10154"/>
                <a:gd name="connsiteX5" fmla="*/ 9851 w 9851"/>
                <a:gd name="connsiteY5" fmla="*/ 525 h 10154"/>
                <a:gd name="connsiteX0" fmla="*/ 10000 w 10602"/>
                <a:gd name="connsiteY0" fmla="*/ 517 h 10000"/>
                <a:gd name="connsiteX1" fmla="*/ 301 w 10602"/>
                <a:gd name="connsiteY1" fmla="*/ 7170 h 10000"/>
                <a:gd name="connsiteX2" fmla="*/ 1000 w 10602"/>
                <a:gd name="connsiteY2" fmla="*/ 7499 h 10000"/>
                <a:gd name="connsiteX3" fmla="*/ 5888 w 10602"/>
                <a:gd name="connsiteY3" fmla="*/ 9635 h 10000"/>
                <a:gd name="connsiteX4" fmla="*/ 1466 w 10602"/>
                <a:gd name="connsiteY4" fmla="*/ 7251 h 10000"/>
                <a:gd name="connsiteX5" fmla="*/ 10000 w 10602"/>
                <a:gd name="connsiteY5" fmla="*/ 517 h 10000"/>
                <a:gd name="connsiteX0" fmla="*/ 10000 w 10118"/>
                <a:gd name="connsiteY0" fmla="*/ 1687 h 11170"/>
                <a:gd name="connsiteX1" fmla="*/ 301 w 10118"/>
                <a:gd name="connsiteY1" fmla="*/ 8340 h 11170"/>
                <a:gd name="connsiteX2" fmla="*/ 1000 w 10118"/>
                <a:gd name="connsiteY2" fmla="*/ 8669 h 11170"/>
                <a:gd name="connsiteX3" fmla="*/ 5888 w 10118"/>
                <a:gd name="connsiteY3" fmla="*/ 10805 h 11170"/>
                <a:gd name="connsiteX4" fmla="*/ 1466 w 10118"/>
                <a:gd name="connsiteY4" fmla="*/ 8421 h 11170"/>
                <a:gd name="connsiteX5" fmla="*/ 10000 w 10118"/>
                <a:gd name="connsiteY5" fmla="*/ 1687 h 11170"/>
                <a:gd name="connsiteX0" fmla="*/ 10000 w 10038"/>
                <a:gd name="connsiteY0" fmla="*/ 1102 h 10585"/>
                <a:gd name="connsiteX1" fmla="*/ 301 w 10038"/>
                <a:gd name="connsiteY1" fmla="*/ 7755 h 10585"/>
                <a:gd name="connsiteX2" fmla="*/ 1000 w 10038"/>
                <a:gd name="connsiteY2" fmla="*/ 8084 h 10585"/>
                <a:gd name="connsiteX3" fmla="*/ 5888 w 10038"/>
                <a:gd name="connsiteY3" fmla="*/ 10220 h 10585"/>
                <a:gd name="connsiteX4" fmla="*/ 1466 w 10038"/>
                <a:gd name="connsiteY4" fmla="*/ 7836 h 10585"/>
                <a:gd name="connsiteX5" fmla="*/ 10000 w 10038"/>
                <a:gd name="connsiteY5" fmla="*/ 1102 h 10585"/>
                <a:gd name="connsiteX0" fmla="*/ 10000 w 10602"/>
                <a:gd name="connsiteY0" fmla="*/ 740 h 10223"/>
                <a:gd name="connsiteX1" fmla="*/ 301 w 10602"/>
                <a:gd name="connsiteY1" fmla="*/ 7393 h 10223"/>
                <a:gd name="connsiteX2" fmla="*/ 1000 w 10602"/>
                <a:gd name="connsiteY2" fmla="*/ 7722 h 10223"/>
                <a:gd name="connsiteX3" fmla="*/ 5888 w 10602"/>
                <a:gd name="connsiteY3" fmla="*/ 9858 h 10223"/>
                <a:gd name="connsiteX4" fmla="*/ 1466 w 10602"/>
                <a:gd name="connsiteY4" fmla="*/ 7474 h 10223"/>
                <a:gd name="connsiteX5" fmla="*/ 10000 w 10602"/>
                <a:gd name="connsiteY5" fmla="*/ 740 h 10223"/>
                <a:gd name="connsiteX0" fmla="*/ 6852 w 7703"/>
                <a:gd name="connsiteY0" fmla="*/ 687 h 11041"/>
                <a:gd name="connsiteX1" fmla="*/ 301 w 7703"/>
                <a:gd name="connsiteY1" fmla="*/ 8211 h 11041"/>
                <a:gd name="connsiteX2" fmla="*/ 1000 w 7703"/>
                <a:gd name="connsiteY2" fmla="*/ 8540 h 11041"/>
                <a:gd name="connsiteX3" fmla="*/ 5888 w 7703"/>
                <a:gd name="connsiteY3" fmla="*/ 10676 h 11041"/>
                <a:gd name="connsiteX4" fmla="*/ 1466 w 7703"/>
                <a:gd name="connsiteY4" fmla="*/ 8292 h 11041"/>
                <a:gd name="connsiteX5" fmla="*/ 6852 w 7703"/>
                <a:gd name="connsiteY5" fmla="*/ 687 h 11041"/>
                <a:gd name="connsiteX0" fmla="*/ 8895 w 9440"/>
                <a:gd name="connsiteY0" fmla="*/ 189 h 9567"/>
                <a:gd name="connsiteX1" fmla="*/ 391 w 9440"/>
                <a:gd name="connsiteY1" fmla="*/ 7004 h 9567"/>
                <a:gd name="connsiteX2" fmla="*/ 1298 w 9440"/>
                <a:gd name="connsiteY2" fmla="*/ 7302 h 9567"/>
                <a:gd name="connsiteX3" fmla="*/ 7644 w 9440"/>
                <a:gd name="connsiteY3" fmla="*/ 9236 h 9567"/>
                <a:gd name="connsiteX4" fmla="*/ 1903 w 9440"/>
                <a:gd name="connsiteY4" fmla="*/ 7077 h 9567"/>
                <a:gd name="connsiteX5" fmla="*/ 8895 w 9440"/>
                <a:gd name="connsiteY5" fmla="*/ 189 h 9567"/>
                <a:gd name="connsiteX0" fmla="*/ 11246 w 11712"/>
                <a:gd name="connsiteY0" fmla="*/ 214 h 9356"/>
                <a:gd name="connsiteX1" fmla="*/ 414 w 11712"/>
                <a:gd name="connsiteY1" fmla="*/ 6677 h 9356"/>
                <a:gd name="connsiteX2" fmla="*/ 1375 w 11712"/>
                <a:gd name="connsiteY2" fmla="*/ 6988 h 9356"/>
                <a:gd name="connsiteX3" fmla="*/ 8097 w 11712"/>
                <a:gd name="connsiteY3" fmla="*/ 9010 h 9356"/>
                <a:gd name="connsiteX4" fmla="*/ 2016 w 11712"/>
                <a:gd name="connsiteY4" fmla="*/ 6753 h 9356"/>
                <a:gd name="connsiteX5" fmla="*/ 11246 w 11712"/>
                <a:gd name="connsiteY5" fmla="*/ 214 h 9356"/>
                <a:gd name="connsiteX0" fmla="*/ 9602 w 10000"/>
                <a:gd name="connsiteY0" fmla="*/ 514 h 10285"/>
                <a:gd name="connsiteX1" fmla="*/ 353 w 10000"/>
                <a:gd name="connsiteY1" fmla="*/ 7422 h 10285"/>
                <a:gd name="connsiteX2" fmla="*/ 1174 w 10000"/>
                <a:gd name="connsiteY2" fmla="*/ 7754 h 10285"/>
                <a:gd name="connsiteX3" fmla="*/ 6913 w 10000"/>
                <a:gd name="connsiteY3" fmla="*/ 9915 h 10285"/>
                <a:gd name="connsiteX4" fmla="*/ 1721 w 10000"/>
                <a:gd name="connsiteY4" fmla="*/ 7503 h 10285"/>
                <a:gd name="connsiteX5" fmla="*/ 9602 w 10000"/>
                <a:gd name="connsiteY5" fmla="*/ 514 h 10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47" name="Dowolny kształt 26"/>
            <p:cNvSpPr>
              <a:spLocks/>
            </p:cNvSpPr>
            <p:nvPr/>
          </p:nvSpPr>
          <p:spPr bwMode="auto">
            <a:xfrm rot="18200584">
              <a:off x="11077105" y="3154034"/>
              <a:ext cx="172736" cy="172736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48" name="Dowolny kształt 31"/>
            <p:cNvSpPr>
              <a:spLocks/>
            </p:cNvSpPr>
            <p:nvPr/>
          </p:nvSpPr>
          <p:spPr bwMode="auto">
            <a:xfrm rot="18200584">
              <a:off x="11129266" y="4557578"/>
              <a:ext cx="129897" cy="131280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49" name="Dowolny kształt 34"/>
            <p:cNvSpPr>
              <a:spLocks/>
            </p:cNvSpPr>
            <p:nvPr/>
          </p:nvSpPr>
          <p:spPr bwMode="auto">
            <a:xfrm rot="18200584">
              <a:off x="11516723" y="3589667"/>
              <a:ext cx="84296" cy="77386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50" name="Dowolny kształt 49"/>
            <p:cNvSpPr>
              <a:spLocks/>
            </p:cNvSpPr>
            <p:nvPr/>
          </p:nvSpPr>
          <p:spPr bwMode="auto">
            <a:xfrm rot="18200584">
              <a:off x="11446291" y="6327413"/>
              <a:ext cx="140953" cy="139571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51" name="Dowolny kształt 50"/>
            <p:cNvSpPr>
              <a:spLocks/>
            </p:cNvSpPr>
            <p:nvPr/>
          </p:nvSpPr>
          <p:spPr bwMode="auto">
            <a:xfrm rot="18200584">
              <a:off x="10778184" y="6620087"/>
              <a:ext cx="11055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52" name="Linia 76"/>
            <p:cNvSpPr>
              <a:spLocks noChangeShapeType="1"/>
            </p:cNvSpPr>
            <p:nvPr/>
          </p:nvSpPr>
          <p:spPr bwMode="auto">
            <a:xfrm rot="18200584" flipH="1">
              <a:off x="10778184" y="6620087"/>
              <a:ext cx="1105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53" name="Dowolny kształt 78"/>
            <p:cNvSpPr>
              <a:spLocks/>
            </p:cNvSpPr>
            <p:nvPr/>
          </p:nvSpPr>
          <p:spPr bwMode="auto">
            <a:xfrm rot="18200584">
              <a:off x="11631202" y="5236123"/>
              <a:ext cx="410585" cy="413304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54" name="Dowolny kształt 79"/>
            <p:cNvSpPr>
              <a:spLocks/>
            </p:cNvSpPr>
            <p:nvPr/>
          </p:nvSpPr>
          <p:spPr bwMode="auto">
            <a:xfrm rot="18200584">
              <a:off x="11729090" y="5334011"/>
              <a:ext cx="214810" cy="21753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55" name="Dowolny kształt 82"/>
            <p:cNvSpPr>
              <a:spLocks/>
            </p:cNvSpPr>
            <p:nvPr/>
          </p:nvSpPr>
          <p:spPr bwMode="auto">
            <a:xfrm rot="18200584">
              <a:off x="11387846" y="6491559"/>
              <a:ext cx="82913" cy="9120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56" name="Dowolny kształt 84"/>
            <p:cNvSpPr>
              <a:spLocks/>
            </p:cNvSpPr>
            <p:nvPr/>
          </p:nvSpPr>
          <p:spPr bwMode="auto">
            <a:xfrm rot="18654775">
              <a:off x="11285659" y="4098012"/>
              <a:ext cx="439370" cy="430587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57" name="Dowolny kształt 80"/>
            <p:cNvSpPr>
              <a:spLocks/>
            </p:cNvSpPr>
            <p:nvPr/>
          </p:nvSpPr>
          <p:spPr bwMode="auto">
            <a:xfrm rot="18654775" flipV="1">
              <a:off x="11435559" y="4243519"/>
              <a:ext cx="139573" cy="139573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58" name="Dowolny kształt 84"/>
            <p:cNvSpPr>
              <a:spLocks/>
            </p:cNvSpPr>
            <p:nvPr/>
          </p:nvSpPr>
          <p:spPr bwMode="auto">
            <a:xfrm rot="18200584">
              <a:off x="11789521" y="5396741"/>
              <a:ext cx="93948" cy="9207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grpSp>
          <p:nvGrpSpPr>
            <p:cNvPr id="59" name="Grupa 58"/>
            <p:cNvGrpSpPr/>
            <p:nvPr/>
          </p:nvGrpSpPr>
          <p:grpSpPr>
            <a:xfrm rot="21311827">
              <a:off x="11197677" y="5664822"/>
              <a:ext cx="407354" cy="408816"/>
              <a:chOff x="11057071" y="5480091"/>
              <a:chExt cx="473402" cy="475102"/>
            </a:xfrm>
          </p:grpSpPr>
          <p:sp>
            <p:nvSpPr>
              <p:cNvPr id="65" name="Dowolny kształt 83"/>
              <p:cNvSpPr>
                <a:spLocks/>
              </p:cNvSpPr>
              <p:nvPr/>
            </p:nvSpPr>
            <p:spPr bwMode="auto">
              <a:xfrm rot="18488757">
                <a:off x="11056221" y="5480941"/>
                <a:ext cx="475102" cy="473402"/>
              </a:xfrm>
              <a:custGeom>
                <a:avLst/>
                <a:gdLst>
                  <a:gd name="T0" fmla="*/ 133 w 139"/>
                  <a:gd name="T1" fmla="*/ 54 h 138"/>
                  <a:gd name="T2" fmla="*/ 121 w 139"/>
                  <a:gd name="T3" fmla="*/ 42 h 138"/>
                  <a:gd name="T4" fmla="*/ 120 w 139"/>
                  <a:gd name="T5" fmla="*/ 41 h 138"/>
                  <a:gd name="T6" fmla="*/ 120 w 139"/>
                  <a:gd name="T7" fmla="*/ 41 h 138"/>
                  <a:gd name="T8" fmla="*/ 117 w 139"/>
                  <a:gd name="T9" fmla="*/ 24 h 138"/>
                  <a:gd name="T10" fmla="*/ 88 w 139"/>
                  <a:gd name="T11" fmla="*/ 7 h 138"/>
                  <a:gd name="T12" fmla="*/ 54 w 139"/>
                  <a:gd name="T13" fmla="*/ 5 h 138"/>
                  <a:gd name="T14" fmla="*/ 42 w 139"/>
                  <a:gd name="T15" fmla="*/ 18 h 138"/>
                  <a:gd name="T16" fmla="*/ 42 w 139"/>
                  <a:gd name="T17" fmla="*/ 18 h 138"/>
                  <a:gd name="T18" fmla="*/ 41 w 139"/>
                  <a:gd name="T19" fmla="*/ 18 h 138"/>
                  <a:gd name="T20" fmla="*/ 24 w 139"/>
                  <a:gd name="T21" fmla="*/ 21 h 138"/>
                  <a:gd name="T22" fmla="*/ 8 w 139"/>
                  <a:gd name="T23" fmla="*/ 50 h 138"/>
                  <a:gd name="T24" fmla="*/ 5 w 139"/>
                  <a:gd name="T25" fmla="*/ 84 h 138"/>
                  <a:gd name="T26" fmla="*/ 18 w 139"/>
                  <a:gd name="T27" fmla="*/ 96 h 138"/>
                  <a:gd name="T28" fmla="*/ 18 w 139"/>
                  <a:gd name="T29" fmla="*/ 96 h 138"/>
                  <a:gd name="T30" fmla="*/ 19 w 139"/>
                  <a:gd name="T31" fmla="*/ 97 h 138"/>
                  <a:gd name="T32" fmla="*/ 22 w 139"/>
                  <a:gd name="T33" fmla="*/ 114 h 138"/>
                  <a:gd name="T34" fmla="*/ 51 w 139"/>
                  <a:gd name="T35" fmla="*/ 131 h 138"/>
                  <a:gd name="T36" fmla="*/ 84 w 139"/>
                  <a:gd name="T37" fmla="*/ 133 h 138"/>
                  <a:gd name="T38" fmla="*/ 96 w 139"/>
                  <a:gd name="T39" fmla="*/ 120 h 138"/>
                  <a:gd name="T40" fmla="*/ 97 w 139"/>
                  <a:gd name="T41" fmla="*/ 120 h 138"/>
                  <a:gd name="T42" fmla="*/ 97 w 139"/>
                  <a:gd name="T43" fmla="*/ 120 h 138"/>
                  <a:gd name="T44" fmla="*/ 114 w 139"/>
                  <a:gd name="T45" fmla="*/ 117 h 138"/>
                  <a:gd name="T46" fmla="*/ 131 w 139"/>
                  <a:gd name="T47" fmla="*/ 87 h 138"/>
                  <a:gd name="T48" fmla="*/ 133 w 139"/>
                  <a:gd name="T49" fmla="*/ 54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39" h="138">
                    <a:moveTo>
                      <a:pt x="133" y="54"/>
                    </a:moveTo>
                    <a:cubicBezTo>
                      <a:pt x="130" y="49"/>
                      <a:pt x="126" y="45"/>
                      <a:pt x="121" y="42"/>
                    </a:cubicBezTo>
                    <a:cubicBezTo>
                      <a:pt x="120" y="41"/>
                      <a:pt x="120" y="41"/>
                      <a:pt x="120" y="41"/>
                    </a:cubicBezTo>
                    <a:cubicBezTo>
                      <a:pt x="120" y="41"/>
                      <a:pt x="120" y="41"/>
                      <a:pt x="120" y="41"/>
                    </a:cubicBezTo>
                    <a:cubicBezTo>
                      <a:pt x="121" y="35"/>
                      <a:pt x="120" y="29"/>
                      <a:pt x="117" y="24"/>
                    </a:cubicBezTo>
                    <a:cubicBezTo>
                      <a:pt x="112" y="14"/>
                      <a:pt x="101" y="9"/>
                      <a:pt x="88" y="7"/>
                    </a:cubicBezTo>
                    <a:cubicBezTo>
                      <a:pt x="76" y="1"/>
                      <a:pt x="64" y="0"/>
                      <a:pt x="54" y="5"/>
                    </a:cubicBezTo>
                    <a:cubicBezTo>
                      <a:pt x="49" y="8"/>
                      <a:pt x="45" y="12"/>
                      <a:pt x="42" y="18"/>
                    </a:cubicBezTo>
                    <a:cubicBezTo>
                      <a:pt x="42" y="18"/>
                      <a:pt x="42" y="18"/>
                      <a:pt x="42" y="18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35" y="17"/>
                      <a:pt x="30" y="18"/>
                      <a:pt x="24" y="21"/>
                    </a:cubicBezTo>
                    <a:cubicBezTo>
                      <a:pt x="15" y="26"/>
                      <a:pt x="9" y="37"/>
                      <a:pt x="8" y="50"/>
                    </a:cubicBezTo>
                    <a:cubicBezTo>
                      <a:pt x="1" y="62"/>
                      <a:pt x="0" y="74"/>
                      <a:pt x="5" y="84"/>
                    </a:cubicBezTo>
                    <a:cubicBezTo>
                      <a:pt x="8" y="89"/>
                      <a:pt x="13" y="93"/>
                      <a:pt x="18" y="96"/>
                    </a:cubicBezTo>
                    <a:cubicBezTo>
                      <a:pt x="18" y="96"/>
                      <a:pt x="18" y="96"/>
                      <a:pt x="18" y="96"/>
                    </a:cubicBezTo>
                    <a:cubicBezTo>
                      <a:pt x="19" y="97"/>
                      <a:pt x="19" y="97"/>
                      <a:pt x="19" y="97"/>
                    </a:cubicBezTo>
                    <a:cubicBezTo>
                      <a:pt x="18" y="103"/>
                      <a:pt x="19" y="109"/>
                      <a:pt x="22" y="114"/>
                    </a:cubicBezTo>
                    <a:cubicBezTo>
                      <a:pt x="27" y="124"/>
                      <a:pt x="38" y="129"/>
                      <a:pt x="51" y="131"/>
                    </a:cubicBezTo>
                    <a:cubicBezTo>
                      <a:pt x="63" y="137"/>
                      <a:pt x="75" y="138"/>
                      <a:pt x="84" y="133"/>
                    </a:cubicBezTo>
                    <a:cubicBezTo>
                      <a:pt x="90" y="130"/>
                      <a:pt x="94" y="126"/>
                      <a:pt x="96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103" y="120"/>
                      <a:pt x="109" y="120"/>
                      <a:pt x="114" y="117"/>
                    </a:cubicBezTo>
                    <a:cubicBezTo>
                      <a:pt x="124" y="111"/>
                      <a:pt x="130" y="101"/>
                      <a:pt x="131" y="87"/>
                    </a:cubicBezTo>
                    <a:cubicBezTo>
                      <a:pt x="137" y="76"/>
                      <a:pt x="139" y="64"/>
                      <a:pt x="133" y="5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dirty="0"/>
              </a:p>
            </p:txBody>
          </p:sp>
          <p:sp>
            <p:nvSpPr>
              <p:cNvPr id="66" name="Dowolny kształt 80"/>
              <p:cNvSpPr>
                <a:spLocks/>
              </p:cNvSpPr>
              <p:nvPr/>
            </p:nvSpPr>
            <p:spPr bwMode="auto">
              <a:xfrm rot="18488757">
                <a:off x="11172328" y="5596198"/>
                <a:ext cx="242888" cy="242888"/>
              </a:xfrm>
              <a:custGeom>
                <a:avLst/>
                <a:gdLst>
                  <a:gd name="T0" fmla="*/ 76 w 76"/>
                  <a:gd name="T1" fmla="*/ 39 h 76"/>
                  <a:gd name="T2" fmla="*/ 67 w 76"/>
                  <a:gd name="T3" fmla="*/ 32 h 76"/>
                  <a:gd name="T4" fmla="*/ 73 w 76"/>
                  <a:gd name="T5" fmla="*/ 23 h 76"/>
                  <a:gd name="T6" fmla="*/ 62 w 76"/>
                  <a:gd name="T7" fmla="*/ 20 h 76"/>
                  <a:gd name="T8" fmla="*/ 63 w 76"/>
                  <a:gd name="T9" fmla="*/ 10 h 76"/>
                  <a:gd name="T10" fmla="*/ 49 w 76"/>
                  <a:gd name="T11" fmla="*/ 15 h 76"/>
                  <a:gd name="T12" fmla="*/ 43 w 76"/>
                  <a:gd name="T13" fmla="*/ 0 h 76"/>
                  <a:gd name="T14" fmla="*/ 37 w 76"/>
                  <a:gd name="T15" fmla="*/ 6 h 76"/>
                  <a:gd name="T16" fmla="*/ 31 w 76"/>
                  <a:gd name="T17" fmla="*/ 0 h 76"/>
                  <a:gd name="T18" fmla="*/ 26 w 76"/>
                  <a:gd name="T19" fmla="*/ 13 h 76"/>
                  <a:gd name="T20" fmla="*/ 13 w 76"/>
                  <a:gd name="T21" fmla="*/ 9 h 76"/>
                  <a:gd name="T22" fmla="*/ 15 w 76"/>
                  <a:gd name="T23" fmla="*/ 21 h 76"/>
                  <a:gd name="T24" fmla="*/ 3 w 76"/>
                  <a:gd name="T25" fmla="*/ 23 h 76"/>
                  <a:gd name="T26" fmla="*/ 8 w 76"/>
                  <a:gd name="T27" fmla="*/ 31 h 76"/>
                  <a:gd name="T28" fmla="*/ 0 w 76"/>
                  <a:gd name="T29" fmla="*/ 37 h 76"/>
                  <a:gd name="T30" fmla="*/ 9 w 76"/>
                  <a:gd name="T31" fmla="*/ 44 h 76"/>
                  <a:gd name="T32" fmla="*/ 3 w 76"/>
                  <a:gd name="T33" fmla="*/ 53 h 76"/>
                  <a:gd name="T34" fmla="*/ 13 w 76"/>
                  <a:gd name="T35" fmla="*/ 56 h 76"/>
                  <a:gd name="T36" fmla="*/ 12 w 76"/>
                  <a:gd name="T37" fmla="*/ 66 h 76"/>
                  <a:gd name="T38" fmla="*/ 27 w 76"/>
                  <a:gd name="T39" fmla="*/ 61 h 76"/>
                  <a:gd name="T40" fmla="*/ 32 w 76"/>
                  <a:gd name="T41" fmla="*/ 76 h 76"/>
                  <a:gd name="T42" fmla="*/ 38 w 76"/>
                  <a:gd name="T43" fmla="*/ 70 h 76"/>
                  <a:gd name="T44" fmla="*/ 45 w 76"/>
                  <a:gd name="T45" fmla="*/ 76 h 76"/>
                  <a:gd name="T46" fmla="*/ 50 w 76"/>
                  <a:gd name="T47" fmla="*/ 63 h 76"/>
                  <a:gd name="T48" fmla="*/ 62 w 76"/>
                  <a:gd name="T49" fmla="*/ 67 h 76"/>
                  <a:gd name="T50" fmla="*/ 61 w 76"/>
                  <a:gd name="T51" fmla="*/ 55 h 76"/>
                  <a:gd name="T52" fmla="*/ 73 w 76"/>
                  <a:gd name="T53" fmla="*/ 53 h 76"/>
                  <a:gd name="T54" fmla="*/ 68 w 76"/>
                  <a:gd name="T55" fmla="*/ 45 h 76"/>
                  <a:gd name="T56" fmla="*/ 76 w 76"/>
                  <a:gd name="T57" fmla="*/ 3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6" h="76">
                    <a:moveTo>
                      <a:pt x="76" y="39"/>
                    </a:moveTo>
                    <a:cubicBezTo>
                      <a:pt x="76" y="36"/>
                      <a:pt x="73" y="34"/>
                      <a:pt x="67" y="32"/>
                    </a:cubicBezTo>
                    <a:cubicBezTo>
                      <a:pt x="71" y="28"/>
                      <a:pt x="74" y="25"/>
                      <a:pt x="73" y="23"/>
                    </a:cubicBezTo>
                    <a:cubicBezTo>
                      <a:pt x="72" y="20"/>
                      <a:pt x="68" y="20"/>
                      <a:pt x="62" y="20"/>
                    </a:cubicBezTo>
                    <a:cubicBezTo>
                      <a:pt x="65" y="15"/>
                      <a:pt x="65" y="11"/>
                      <a:pt x="63" y="10"/>
                    </a:cubicBezTo>
                    <a:cubicBezTo>
                      <a:pt x="61" y="8"/>
                      <a:pt x="56" y="10"/>
                      <a:pt x="49" y="15"/>
                    </a:cubicBezTo>
                    <a:cubicBezTo>
                      <a:pt x="48" y="6"/>
                      <a:pt x="46" y="1"/>
                      <a:pt x="43" y="0"/>
                    </a:cubicBezTo>
                    <a:cubicBezTo>
                      <a:pt x="41" y="0"/>
                      <a:pt x="39" y="2"/>
                      <a:pt x="37" y="6"/>
                    </a:cubicBezTo>
                    <a:cubicBezTo>
                      <a:pt x="35" y="2"/>
                      <a:pt x="33" y="0"/>
                      <a:pt x="31" y="0"/>
                    </a:cubicBezTo>
                    <a:cubicBezTo>
                      <a:pt x="28" y="1"/>
                      <a:pt x="26" y="6"/>
                      <a:pt x="26" y="13"/>
                    </a:cubicBezTo>
                    <a:cubicBezTo>
                      <a:pt x="20" y="9"/>
                      <a:pt x="16" y="7"/>
                      <a:pt x="13" y="9"/>
                    </a:cubicBezTo>
                    <a:cubicBezTo>
                      <a:pt x="11" y="10"/>
                      <a:pt x="12" y="15"/>
                      <a:pt x="15" y="21"/>
                    </a:cubicBezTo>
                    <a:cubicBezTo>
                      <a:pt x="8" y="20"/>
                      <a:pt x="4" y="20"/>
                      <a:pt x="3" y="23"/>
                    </a:cubicBezTo>
                    <a:cubicBezTo>
                      <a:pt x="2" y="25"/>
                      <a:pt x="4" y="28"/>
                      <a:pt x="8" y="31"/>
                    </a:cubicBezTo>
                    <a:cubicBezTo>
                      <a:pt x="3" y="33"/>
                      <a:pt x="0" y="35"/>
                      <a:pt x="0" y="37"/>
                    </a:cubicBezTo>
                    <a:cubicBezTo>
                      <a:pt x="0" y="40"/>
                      <a:pt x="3" y="42"/>
                      <a:pt x="9" y="44"/>
                    </a:cubicBezTo>
                    <a:cubicBezTo>
                      <a:pt x="4" y="48"/>
                      <a:pt x="2" y="51"/>
                      <a:pt x="3" y="53"/>
                    </a:cubicBezTo>
                    <a:cubicBezTo>
                      <a:pt x="4" y="56"/>
                      <a:pt x="8" y="56"/>
                      <a:pt x="13" y="56"/>
                    </a:cubicBezTo>
                    <a:cubicBezTo>
                      <a:pt x="11" y="61"/>
                      <a:pt x="10" y="65"/>
                      <a:pt x="12" y="66"/>
                    </a:cubicBezTo>
                    <a:cubicBezTo>
                      <a:pt x="14" y="68"/>
                      <a:pt x="20" y="66"/>
                      <a:pt x="27" y="61"/>
                    </a:cubicBezTo>
                    <a:cubicBezTo>
                      <a:pt x="27" y="70"/>
                      <a:pt x="29" y="75"/>
                      <a:pt x="32" y="76"/>
                    </a:cubicBezTo>
                    <a:cubicBezTo>
                      <a:pt x="34" y="76"/>
                      <a:pt x="36" y="74"/>
                      <a:pt x="38" y="70"/>
                    </a:cubicBezTo>
                    <a:cubicBezTo>
                      <a:pt x="41" y="74"/>
                      <a:pt x="43" y="76"/>
                      <a:pt x="45" y="76"/>
                    </a:cubicBezTo>
                    <a:cubicBezTo>
                      <a:pt x="48" y="75"/>
                      <a:pt x="49" y="70"/>
                      <a:pt x="50" y="63"/>
                    </a:cubicBezTo>
                    <a:cubicBezTo>
                      <a:pt x="55" y="67"/>
                      <a:pt x="60" y="69"/>
                      <a:pt x="62" y="67"/>
                    </a:cubicBezTo>
                    <a:cubicBezTo>
                      <a:pt x="64" y="66"/>
                      <a:pt x="63" y="61"/>
                      <a:pt x="61" y="55"/>
                    </a:cubicBezTo>
                    <a:cubicBezTo>
                      <a:pt x="67" y="56"/>
                      <a:pt x="72" y="56"/>
                      <a:pt x="73" y="53"/>
                    </a:cubicBezTo>
                    <a:cubicBezTo>
                      <a:pt x="74" y="51"/>
                      <a:pt x="72" y="48"/>
                      <a:pt x="68" y="45"/>
                    </a:cubicBezTo>
                    <a:cubicBezTo>
                      <a:pt x="73" y="43"/>
                      <a:pt x="76" y="41"/>
                      <a:pt x="76" y="39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dirty="0"/>
              </a:p>
            </p:txBody>
          </p:sp>
          <p:sp>
            <p:nvSpPr>
              <p:cNvPr id="67" name="Dowolny kształt 84"/>
              <p:cNvSpPr>
                <a:spLocks/>
              </p:cNvSpPr>
              <p:nvPr/>
            </p:nvSpPr>
            <p:spPr bwMode="auto">
              <a:xfrm rot="18488757">
                <a:off x="11244787" y="5668863"/>
                <a:ext cx="105896" cy="103780"/>
              </a:xfrm>
              <a:custGeom>
                <a:avLst/>
                <a:gdLst>
                  <a:gd name="T0" fmla="*/ 49 w 50"/>
                  <a:gd name="T1" fmla="*/ 26 h 49"/>
                  <a:gd name="T2" fmla="*/ 48 w 50"/>
                  <a:gd name="T3" fmla="*/ 20 h 49"/>
                  <a:gd name="T4" fmla="*/ 47 w 50"/>
                  <a:gd name="T5" fmla="*/ 13 h 49"/>
                  <a:gd name="T6" fmla="*/ 37 w 50"/>
                  <a:gd name="T7" fmla="*/ 7 h 49"/>
                  <a:gd name="T8" fmla="*/ 27 w 50"/>
                  <a:gd name="T9" fmla="*/ 0 h 49"/>
                  <a:gd name="T10" fmla="*/ 20 w 50"/>
                  <a:gd name="T11" fmla="*/ 2 h 49"/>
                  <a:gd name="T12" fmla="*/ 13 w 50"/>
                  <a:gd name="T13" fmla="*/ 3 h 49"/>
                  <a:gd name="T14" fmla="*/ 7 w 50"/>
                  <a:gd name="T15" fmla="*/ 13 h 49"/>
                  <a:gd name="T16" fmla="*/ 0 w 50"/>
                  <a:gd name="T17" fmla="*/ 23 h 49"/>
                  <a:gd name="T18" fmla="*/ 2 w 50"/>
                  <a:gd name="T19" fmla="*/ 30 h 49"/>
                  <a:gd name="T20" fmla="*/ 3 w 50"/>
                  <a:gd name="T21" fmla="*/ 36 h 49"/>
                  <a:gd name="T22" fmla="*/ 13 w 50"/>
                  <a:gd name="T23" fmla="*/ 43 h 49"/>
                  <a:gd name="T24" fmla="*/ 23 w 50"/>
                  <a:gd name="T25" fmla="*/ 49 h 49"/>
                  <a:gd name="T26" fmla="*/ 30 w 50"/>
                  <a:gd name="T27" fmla="*/ 48 h 49"/>
                  <a:gd name="T28" fmla="*/ 37 w 50"/>
                  <a:gd name="T29" fmla="*/ 46 h 49"/>
                  <a:gd name="T30" fmla="*/ 43 w 50"/>
                  <a:gd name="T31" fmla="*/ 37 h 49"/>
                  <a:gd name="T32" fmla="*/ 49 w 50"/>
                  <a:gd name="T33" fmla="*/ 2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0" h="49">
                    <a:moveTo>
                      <a:pt x="49" y="26"/>
                    </a:moveTo>
                    <a:cubicBezTo>
                      <a:pt x="50" y="24"/>
                      <a:pt x="49" y="22"/>
                      <a:pt x="48" y="20"/>
                    </a:cubicBezTo>
                    <a:cubicBezTo>
                      <a:pt x="48" y="17"/>
                      <a:pt x="48" y="15"/>
                      <a:pt x="47" y="13"/>
                    </a:cubicBezTo>
                    <a:cubicBezTo>
                      <a:pt x="45" y="10"/>
                      <a:pt x="41" y="7"/>
                      <a:pt x="37" y="7"/>
                    </a:cubicBezTo>
                    <a:cubicBezTo>
                      <a:pt x="34" y="3"/>
                      <a:pt x="31" y="0"/>
                      <a:pt x="27" y="0"/>
                    </a:cubicBezTo>
                    <a:cubicBezTo>
                      <a:pt x="24" y="0"/>
                      <a:pt x="22" y="1"/>
                      <a:pt x="20" y="2"/>
                    </a:cubicBezTo>
                    <a:cubicBezTo>
                      <a:pt x="18" y="2"/>
                      <a:pt x="15" y="2"/>
                      <a:pt x="13" y="3"/>
                    </a:cubicBezTo>
                    <a:cubicBezTo>
                      <a:pt x="10" y="5"/>
                      <a:pt x="7" y="9"/>
                      <a:pt x="7" y="13"/>
                    </a:cubicBezTo>
                    <a:cubicBezTo>
                      <a:pt x="3" y="16"/>
                      <a:pt x="1" y="19"/>
                      <a:pt x="0" y="23"/>
                    </a:cubicBezTo>
                    <a:cubicBezTo>
                      <a:pt x="0" y="25"/>
                      <a:pt x="1" y="28"/>
                      <a:pt x="2" y="30"/>
                    </a:cubicBezTo>
                    <a:cubicBezTo>
                      <a:pt x="2" y="32"/>
                      <a:pt x="2" y="34"/>
                      <a:pt x="3" y="36"/>
                    </a:cubicBezTo>
                    <a:cubicBezTo>
                      <a:pt x="5" y="40"/>
                      <a:pt x="9" y="42"/>
                      <a:pt x="13" y="43"/>
                    </a:cubicBezTo>
                    <a:cubicBezTo>
                      <a:pt x="16" y="47"/>
                      <a:pt x="19" y="49"/>
                      <a:pt x="23" y="49"/>
                    </a:cubicBezTo>
                    <a:cubicBezTo>
                      <a:pt x="25" y="49"/>
                      <a:pt x="28" y="49"/>
                      <a:pt x="30" y="48"/>
                    </a:cubicBezTo>
                    <a:cubicBezTo>
                      <a:pt x="32" y="48"/>
                      <a:pt x="34" y="48"/>
                      <a:pt x="37" y="46"/>
                    </a:cubicBezTo>
                    <a:cubicBezTo>
                      <a:pt x="40" y="45"/>
                      <a:pt x="42" y="41"/>
                      <a:pt x="43" y="37"/>
                    </a:cubicBezTo>
                    <a:cubicBezTo>
                      <a:pt x="47" y="34"/>
                      <a:pt x="49" y="30"/>
                      <a:pt x="49" y="26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dirty="0"/>
              </a:p>
            </p:txBody>
          </p:sp>
        </p:grpSp>
        <p:grpSp>
          <p:nvGrpSpPr>
            <p:cNvPr id="60" name="Grupa 59"/>
            <p:cNvGrpSpPr/>
            <p:nvPr/>
          </p:nvGrpSpPr>
          <p:grpSpPr>
            <a:xfrm rot="21311827">
              <a:off x="10666412" y="5053297"/>
              <a:ext cx="643645" cy="641225"/>
              <a:chOff x="10472909" y="4641517"/>
              <a:chExt cx="895542" cy="892175"/>
            </a:xfrm>
          </p:grpSpPr>
          <p:sp>
            <p:nvSpPr>
              <p:cNvPr id="61" name="Dowolny kształt 32"/>
              <p:cNvSpPr>
                <a:spLocks/>
              </p:cNvSpPr>
              <p:nvPr/>
            </p:nvSpPr>
            <p:spPr bwMode="auto">
              <a:xfrm rot="17579822">
                <a:off x="10474592" y="4639834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dirty="0"/>
              </a:p>
            </p:txBody>
          </p:sp>
          <p:sp>
            <p:nvSpPr>
              <p:cNvPr id="62" name="Dowolny kształt 33"/>
              <p:cNvSpPr>
                <a:spLocks/>
              </p:cNvSpPr>
              <p:nvPr/>
            </p:nvSpPr>
            <p:spPr bwMode="auto">
              <a:xfrm rot="17579822">
                <a:off x="10640041" y="4805497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dirty="0"/>
              </a:p>
            </p:txBody>
          </p:sp>
          <p:sp>
            <p:nvSpPr>
              <p:cNvPr id="63" name="Dowolny kształt 32"/>
              <p:cNvSpPr>
                <a:spLocks/>
              </p:cNvSpPr>
              <p:nvPr/>
            </p:nvSpPr>
            <p:spPr bwMode="auto">
              <a:xfrm rot="17579822">
                <a:off x="10728400" y="4894600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dirty="0"/>
              </a:p>
            </p:txBody>
          </p:sp>
          <p:sp>
            <p:nvSpPr>
              <p:cNvPr id="64" name="Elipsa 63"/>
              <p:cNvSpPr/>
              <p:nvPr/>
            </p:nvSpPr>
            <p:spPr>
              <a:xfrm rot="17579822" flipH="1">
                <a:off x="10844479" y="5011405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</p:grpSp>
      </p:grp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24000" y="1709738"/>
            <a:ext cx="9144000" cy="2862262"/>
          </a:xfrm>
        </p:spPr>
        <p:txBody>
          <a:bodyPr anchor="b">
            <a:normAutofit/>
          </a:bodyPr>
          <a:lstStyle>
            <a:lvl1pPr>
              <a:defRPr sz="5200"/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524000" y="4589463"/>
            <a:ext cx="9144000" cy="12801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="" xmlns:p14="http://schemas.microsoft.com/office/powerpoint/2010/main" val="41331632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524000" y="1904999"/>
            <a:ext cx="4389120" cy="41148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278880" y="1904999"/>
            <a:ext cx="4389120" cy="41148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B7E7D-B1C3-4D38-A3E7-DB661474DFA3}" type="datetime1">
              <a:rPr lang="pl-PL" smtClean="0"/>
              <a:pPr/>
              <a:t>2019-11-09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31135282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524000" y="1905000"/>
            <a:ext cx="4389120" cy="68310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1524000" y="2588106"/>
            <a:ext cx="4389120" cy="343169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278880" y="1905000"/>
            <a:ext cx="4389120" cy="68310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278880" y="2588106"/>
            <a:ext cx="4389120" cy="343169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65A98-BAEE-4D67-82E9-CE341A8B1BD7}" type="datetime1">
              <a:rPr lang="pl-PL" smtClean="0"/>
              <a:pPr/>
              <a:t>2019-11-09</a:t>
            </a:fld>
            <a:endParaRPr lang="pl-PL" dirty="0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5480422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F3676-3175-4B01-98B5-6DAE028379AE}" type="datetime1">
              <a:rPr lang="pl-PL" smtClean="0"/>
              <a:pPr/>
              <a:t>2019-11-09</a:t>
            </a:fld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31348687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0FE93-8C9D-445F-8DF8-8B1CC97CC7C0}" type="datetime1">
              <a:rPr lang="pl-PL" smtClean="0"/>
              <a:pPr/>
              <a:t>2019-11-09</a:t>
            </a:fld>
            <a:endParaRPr lang="pl-PL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12249875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a 7"/>
          <p:cNvGrpSpPr/>
          <p:nvPr/>
        </p:nvGrpSpPr>
        <p:grpSpPr>
          <a:xfrm>
            <a:off x="11123612" y="4051301"/>
            <a:ext cx="965215" cy="2807461"/>
            <a:chOff x="11123612" y="4051301"/>
            <a:chExt cx="965215" cy="2807461"/>
          </a:xfrm>
        </p:grpSpPr>
        <p:sp>
          <p:nvSpPr>
            <p:cNvPr id="9" name="Dowolny kształt 44"/>
            <p:cNvSpPr>
              <a:spLocks/>
            </p:cNvSpPr>
            <p:nvPr/>
          </p:nvSpPr>
          <p:spPr bwMode="auto">
            <a:xfrm flipH="1">
              <a:off x="11669712" y="6858762"/>
              <a:ext cx="15875" cy="0"/>
            </a:xfrm>
            <a:custGeom>
              <a:avLst/>
              <a:gdLst>
                <a:gd name="T0" fmla="*/ 0 w 10"/>
                <a:gd name="T1" fmla="*/ 10 w 10"/>
                <a:gd name="T2" fmla="*/ 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10" name="Linia 45"/>
            <p:cNvSpPr>
              <a:spLocks noChangeShapeType="1"/>
            </p:cNvSpPr>
            <p:nvPr/>
          </p:nvSpPr>
          <p:spPr bwMode="auto">
            <a:xfrm flipH="1">
              <a:off x="11669712" y="6858762"/>
              <a:ext cx="1587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11" name="Dowolny kształt 46"/>
            <p:cNvSpPr>
              <a:spLocks/>
            </p:cNvSpPr>
            <p:nvPr/>
          </p:nvSpPr>
          <p:spPr bwMode="auto">
            <a:xfrm flipH="1">
              <a:off x="11647487" y="5031550"/>
              <a:ext cx="90488" cy="1827212"/>
            </a:xfrm>
            <a:custGeom>
              <a:avLst/>
              <a:gdLst>
                <a:gd name="T0" fmla="*/ 18 w 24"/>
                <a:gd name="T1" fmla="*/ 485 h 485"/>
                <a:gd name="T2" fmla="*/ 24 w 24"/>
                <a:gd name="T3" fmla="*/ 0 h 485"/>
                <a:gd name="T4" fmla="*/ 20 w 24"/>
                <a:gd name="T5" fmla="*/ 0 h 485"/>
                <a:gd name="T6" fmla="*/ 14 w 24"/>
                <a:gd name="T7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85">
                  <a:moveTo>
                    <a:pt x="18" y="485"/>
                  </a:moveTo>
                  <a:cubicBezTo>
                    <a:pt x="12" y="372"/>
                    <a:pt x="3" y="131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130"/>
                    <a:pt x="9" y="372"/>
                    <a:pt x="14" y="485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12" name="Dowolny kształt 47"/>
            <p:cNvSpPr>
              <a:spLocks/>
            </p:cNvSpPr>
            <p:nvPr/>
          </p:nvSpPr>
          <p:spPr bwMode="auto">
            <a:xfrm flipH="1">
              <a:off x="11123612" y="4545775"/>
              <a:ext cx="787400" cy="577850"/>
            </a:xfrm>
            <a:custGeom>
              <a:avLst/>
              <a:gdLst>
                <a:gd name="T0" fmla="*/ 36 w 174"/>
                <a:gd name="T1" fmla="*/ 3 h 129"/>
                <a:gd name="T2" fmla="*/ 81 w 174"/>
                <a:gd name="T3" fmla="*/ 30 h 129"/>
                <a:gd name="T4" fmla="*/ 130 w 174"/>
                <a:gd name="T5" fmla="*/ 32 h 129"/>
                <a:gd name="T6" fmla="*/ 55 w 174"/>
                <a:gd name="T7" fmla="*/ 120 h 129"/>
                <a:gd name="T8" fmla="*/ 6 w 174"/>
                <a:gd name="T9" fmla="*/ 66 h 129"/>
                <a:gd name="T10" fmla="*/ 36 w 174"/>
                <a:gd name="T11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4" h="129">
                  <a:moveTo>
                    <a:pt x="36" y="3"/>
                  </a:moveTo>
                  <a:cubicBezTo>
                    <a:pt x="61" y="0"/>
                    <a:pt x="75" y="12"/>
                    <a:pt x="81" y="30"/>
                  </a:cubicBezTo>
                  <a:cubicBezTo>
                    <a:pt x="101" y="21"/>
                    <a:pt x="122" y="23"/>
                    <a:pt x="130" y="32"/>
                  </a:cubicBezTo>
                  <a:cubicBezTo>
                    <a:pt x="174" y="81"/>
                    <a:pt x="89" y="129"/>
                    <a:pt x="55" y="120"/>
                  </a:cubicBezTo>
                  <a:cubicBezTo>
                    <a:pt x="40" y="121"/>
                    <a:pt x="12" y="91"/>
                    <a:pt x="6" y="66"/>
                  </a:cubicBezTo>
                  <a:cubicBezTo>
                    <a:pt x="0" y="34"/>
                    <a:pt x="21" y="5"/>
                    <a:pt x="3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13" name="Dowolny kształt 48"/>
            <p:cNvSpPr>
              <a:spLocks/>
            </p:cNvSpPr>
            <p:nvPr/>
          </p:nvSpPr>
          <p:spPr bwMode="auto">
            <a:xfrm flipH="1">
              <a:off x="11226800" y="4707700"/>
              <a:ext cx="762000" cy="460375"/>
            </a:xfrm>
            <a:custGeom>
              <a:avLst/>
              <a:gdLst>
                <a:gd name="T0" fmla="*/ 4 w 200"/>
                <a:gd name="T1" fmla="*/ 25 h 122"/>
                <a:gd name="T2" fmla="*/ 77 w 200"/>
                <a:gd name="T3" fmla="*/ 97 h 122"/>
                <a:gd name="T4" fmla="*/ 83 w 200"/>
                <a:gd name="T5" fmla="*/ 55 h 122"/>
                <a:gd name="T6" fmla="*/ 112 w 200"/>
                <a:gd name="T7" fmla="*/ 2 h 122"/>
                <a:gd name="T8" fmla="*/ 94 w 200"/>
                <a:gd name="T9" fmla="*/ 101 h 122"/>
                <a:gd name="T10" fmla="*/ 131 w 200"/>
                <a:gd name="T11" fmla="*/ 78 h 122"/>
                <a:gd name="T12" fmla="*/ 191 w 200"/>
                <a:gd name="T13" fmla="*/ 67 h 122"/>
                <a:gd name="T14" fmla="*/ 83 w 200"/>
                <a:gd name="T15" fmla="*/ 115 h 122"/>
                <a:gd name="T16" fmla="*/ 81 w 200"/>
                <a:gd name="T17" fmla="*/ 116 h 122"/>
                <a:gd name="T18" fmla="*/ 79 w 200"/>
                <a:gd name="T19" fmla="*/ 114 h 122"/>
                <a:gd name="T20" fmla="*/ 32 w 200"/>
                <a:gd name="T21" fmla="*/ 79 h 122"/>
                <a:gd name="T22" fmla="*/ 4 w 200"/>
                <a:gd name="T23" fmla="*/ 25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0" h="122">
                  <a:moveTo>
                    <a:pt x="4" y="25"/>
                  </a:moveTo>
                  <a:cubicBezTo>
                    <a:pt x="19" y="12"/>
                    <a:pt x="62" y="67"/>
                    <a:pt x="77" y="97"/>
                  </a:cubicBezTo>
                  <a:cubicBezTo>
                    <a:pt x="78" y="84"/>
                    <a:pt x="79" y="68"/>
                    <a:pt x="83" y="55"/>
                  </a:cubicBezTo>
                  <a:cubicBezTo>
                    <a:pt x="91" y="23"/>
                    <a:pt x="106" y="0"/>
                    <a:pt x="112" y="2"/>
                  </a:cubicBezTo>
                  <a:cubicBezTo>
                    <a:pt x="130" y="7"/>
                    <a:pt x="110" y="70"/>
                    <a:pt x="94" y="101"/>
                  </a:cubicBezTo>
                  <a:cubicBezTo>
                    <a:pt x="104" y="93"/>
                    <a:pt x="118" y="84"/>
                    <a:pt x="131" y="78"/>
                  </a:cubicBezTo>
                  <a:cubicBezTo>
                    <a:pt x="161" y="64"/>
                    <a:pt x="189" y="62"/>
                    <a:pt x="191" y="67"/>
                  </a:cubicBezTo>
                  <a:cubicBezTo>
                    <a:pt x="200" y="90"/>
                    <a:pt x="97" y="122"/>
                    <a:pt x="83" y="115"/>
                  </a:cubicBezTo>
                  <a:cubicBezTo>
                    <a:pt x="82" y="116"/>
                    <a:pt x="82" y="116"/>
                    <a:pt x="81" y="116"/>
                  </a:cubicBezTo>
                  <a:cubicBezTo>
                    <a:pt x="80" y="116"/>
                    <a:pt x="80" y="115"/>
                    <a:pt x="79" y="114"/>
                  </a:cubicBezTo>
                  <a:cubicBezTo>
                    <a:pt x="71" y="112"/>
                    <a:pt x="47" y="95"/>
                    <a:pt x="32" y="79"/>
                  </a:cubicBezTo>
                  <a:cubicBezTo>
                    <a:pt x="10" y="54"/>
                    <a:pt x="0" y="29"/>
                    <a:pt x="4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14" name="Dowolny kształt 49"/>
            <p:cNvSpPr>
              <a:spLocks/>
            </p:cNvSpPr>
            <p:nvPr/>
          </p:nvSpPr>
          <p:spPr bwMode="auto">
            <a:xfrm flipH="1">
              <a:off x="11399837" y="6011037"/>
              <a:ext cx="604838" cy="466725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24">
                  <a:moveTo>
                    <a:pt x="28" y="9"/>
                  </a:moveTo>
                  <a:cubicBezTo>
                    <a:pt x="49" y="16"/>
                    <a:pt x="79" y="60"/>
                    <a:pt x="82" y="89"/>
                  </a:cubicBezTo>
                  <a:cubicBezTo>
                    <a:pt x="102" y="59"/>
                    <a:pt x="159" y="8"/>
                    <a:pt x="159" y="30"/>
                  </a:cubicBezTo>
                  <a:cubicBezTo>
                    <a:pt x="158" y="59"/>
                    <a:pt x="105" y="116"/>
                    <a:pt x="79" y="107"/>
                  </a:cubicBezTo>
                  <a:cubicBezTo>
                    <a:pt x="78" y="108"/>
                    <a:pt x="78" y="108"/>
                    <a:pt x="78" y="109"/>
                  </a:cubicBezTo>
                  <a:cubicBezTo>
                    <a:pt x="65" y="124"/>
                    <a:pt x="0" y="0"/>
                    <a:pt x="28" y="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15" name="Dowolny kształt 10"/>
            <p:cNvSpPr>
              <a:spLocks/>
            </p:cNvSpPr>
            <p:nvPr/>
          </p:nvSpPr>
          <p:spPr bwMode="auto">
            <a:xfrm flipH="1">
              <a:off x="11902162" y="4590615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16" name="Dowolny kształt 16"/>
            <p:cNvSpPr>
              <a:spLocks/>
            </p:cNvSpPr>
            <p:nvPr/>
          </p:nvSpPr>
          <p:spPr bwMode="auto">
            <a:xfrm flipH="1">
              <a:off x="11963414" y="4051301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17" name="Dowolny kształt 18"/>
            <p:cNvSpPr>
              <a:spLocks/>
            </p:cNvSpPr>
            <p:nvPr/>
          </p:nvSpPr>
          <p:spPr bwMode="auto">
            <a:xfrm flipH="1">
              <a:off x="11836637" y="5670550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</p:grp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699248" y="1996440"/>
            <a:ext cx="3200400" cy="2194560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838200"/>
            <a:ext cx="6400800" cy="5181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7697724" y="4258426"/>
            <a:ext cx="3203448" cy="1761373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4EF1E-763C-49B4-B17B-F97011BFC2C2}" type="datetime1">
              <a:rPr lang="pl-PL" smtClean="0"/>
              <a:pPr/>
              <a:t>2019-11-09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20553664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a 7"/>
          <p:cNvGrpSpPr/>
          <p:nvPr/>
        </p:nvGrpSpPr>
        <p:grpSpPr>
          <a:xfrm>
            <a:off x="11123612" y="4051301"/>
            <a:ext cx="965215" cy="2807461"/>
            <a:chOff x="11123612" y="4051301"/>
            <a:chExt cx="965215" cy="2807461"/>
          </a:xfrm>
        </p:grpSpPr>
        <p:sp>
          <p:nvSpPr>
            <p:cNvPr id="9" name="Dowolny kształt 44"/>
            <p:cNvSpPr>
              <a:spLocks/>
            </p:cNvSpPr>
            <p:nvPr/>
          </p:nvSpPr>
          <p:spPr bwMode="auto">
            <a:xfrm flipH="1">
              <a:off x="11669712" y="6858762"/>
              <a:ext cx="15875" cy="0"/>
            </a:xfrm>
            <a:custGeom>
              <a:avLst/>
              <a:gdLst>
                <a:gd name="T0" fmla="*/ 0 w 10"/>
                <a:gd name="T1" fmla="*/ 10 w 10"/>
                <a:gd name="T2" fmla="*/ 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10" name="Linia 45"/>
            <p:cNvSpPr>
              <a:spLocks noChangeShapeType="1"/>
            </p:cNvSpPr>
            <p:nvPr/>
          </p:nvSpPr>
          <p:spPr bwMode="auto">
            <a:xfrm flipH="1">
              <a:off x="11669712" y="6858762"/>
              <a:ext cx="1587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11" name="Dowolny kształt 46"/>
            <p:cNvSpPr>
              <a:spLocks/>
            </p:cNvSpPr>
            <p:nvPr/>
          </p:nvSpPr>
          <p:spPr bwMode="auto">
            <a:xfrm flipH="1">
              <a:off x="11647487" y="5031550"/>
              <a:ext cx="90488" cy="1827212"/>
            </a:xfrm>
            <a:custGeom>
              <a:avLst/>
              <a:gdLst>
                <a:gd name="T0" fmla="*/ 18 w 24"/>
                <a:gd name="T1" fmla="*/ 485 h 485"/>
                <a:gd name="T2" fmla="*/ 24 w 24"/>
                <a:gd name="T3" fmla="*/ 0 h 485"/>
                <a:gd name="T4" fmla="*/ 20 w 24"/>
                <a:gd name="T5" fmla="*/ 0 h 485"/>
                <a:gd name="T6" fmla="*/ 14 w 24"/>
                <a:gd name="T7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85">
                  <a:moveTo>
                    <a:pt x="18" y="485"/>
                  </a:moveTo>
                  <a:cubicBezTo>
                    <a:pt x="12" y="372"/>
                    <a:pt x="3" y="131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130"/>
                    <a:pt x="9" y="372"/>
                    <a:pt x="14" y="485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12" name="Dowolny kształt 47"/>
            <p:cNvSpPr>
              <a:spLocks/>
            </p:cNvSpPr>
            <p:nvPr/>
          </p:nvSpPr>
          <p:spPr bwMode="auto">
            <a:xfrm flipH="1">
              <a:off x="11123612" y="4545775"/>
              <a:ext cx="787400" cy="577850"/>
            </a:xfrm>
            <a:custGeom>
              <a:avLst/>
              <a:gdLst>
                <a:gd name="T0" fmla="*/ 36 w 174"/>
                <a:gd name="T1" fmla="*/ 3 h 129"/>
                <a:gd name="T2" fmla="*/ 81 w 174"/>
                <a:gd name="T3" fmla="*/ 30 h 129"/>
                <a:gd name="T4" fmla="*/ 130 w 174"/>
                <a:gd name="T5" fmla="*/ 32 h 129"/>
                <a:gd name="T6" fmla="*/ 55 w 174"/>
                <a:gd name="T7" fmla="*/ 120 h 129"/>
                <a:gd name="T8" fmla="*/ 6 w 174"/>
                <a:gd name="T9" fmla="*/ 66 h 129"/>
                <a:gd name="T10" fmla="*/ 36 w 174"/>
                <a:gd name="T11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4" h="129">
                  <a:moveTo>
                    <a:pt x="36" y="3"/>
                  </a:moveTo>
                  <a:cubicBezTo>
                    <a:pt x="61" y="0"/>
                    <a:pt x="75" y="12"/>
                    <a:pt x="81" y="30"/>
                  </a:cubicBezTo>
                  <a:cubicBezTo>
                    <a:pt x="101" y="21"/>
                    <a:pt x="122" y="23"/>
                    <a:pt x="130" y="32"/>
                  </a:cubicBezTo>
                  <a:cubicBezTo>
                    <a:pt x="174" y="81"/>
                    <a:pt x="89" y="129"/>
                    <a:pt x="55" y="120"/>
                  </a:cubicBezTo>
                  <a:cubicBezTo>
                    <a:pt x="40" y="121"/>
                    <a:pt x="12" y="91"/>
                    <a:pt x="6" y="66"/>
                  </a:cubicBezTo>
                  <a:cubicBezTo>
                    <a:pt x="0" y="34"/>
                    <a:pt x="21" y="5"/>
                    <a:pt x="3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13" name="Dowolny kształt 48"/>
            <p:cNvSpPr>
              <a:spLocks/>
            </p:cNvSpPr>
            <p:nvPr/>
          </p:nvSpPr>
          <p:spPr bwMode="auto">
            <a:xfrm flipH="1">
              <a:off x="11226800" y="4707700"/>
              <a:ext cx="762000" cy="460375"/>
            </a:xfrm>
            <a:custGeom>
              <a:avLst/>
              <a:gdLst>
                <a:gd name="T0" fmla="*/ 4 w 200"/>
                <a:gd name="T1" fmla="*/ 25 h 122"/>
                <a:gd name="T2" fmla="*/ 77 w 200"/>
                <a:gd name="T3" fmla="*/ 97 h 122"/>
                <a:gd name="T4" fmla="*/ 83 w 200"/>
                <a:gd name="T5" fmla="*/ 55 h 122"/>
                <a:gd name="T6" fmla="*/ 112 w 200"/>
                <a:gd name="T7" fmla="*/ 2 h 122"/>
                <a:gd name="T8" fmla="*/ 94 w 200"/>
                <a:gd name="T9" fmla="*/ 101 h 122"/>
                <a:gd name="T10" fmla="*/ 131 w 200"/>
                <a:gd name="T11" fmla="*/ 78 h 122"/>
                <a:gd name="T12" fmla="*/ 191 w 200"/>
                <a:gd name="T13" fmla="*/ 67 h 122"/>
                <a:gd name="T14" fmla="*/ 83 w 200"/>
                <a:gd name="T15" fmla="*/ 115 h 122"/>
                <a:gd name="T16" fmla="*/ 81 w 200"/>
                <a:gd name="T17" fmla="*/ 116 h 122"/>
                <a:gd name="T18" fmla="*/ 79 w 200"/>
                <a:gd name="T19" fmla="*/ 114 h 122"/>
                <a:gd name="T20" fmla="*/ 32 w 200"/>
                <a:gd name="T21" fmla="*/ 79 h 122"/>
                <a:gd name="T22" fmla="*/ 4 w 200"/>
                <a:gd name="T23" fmla="*/ 25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0" h="122">
                  <a:moveTo>
                    <a:pt x="4" y="25"/>
                  </a:moveTo>
                  <a:cubicBezTo>
                    <a:pt x="19" y="12"/>
                    <a:pt x="62" y="67"/>
                    <a:pt x="77" y="97"/>
                  </a:cubicBezTo>
                  <a:cubicBezTo>
                    <a:pt x="78" y="84"/>
                    <a:pt x="79" y="68"/>
                    <a:pt x="83" y="55"/>
                  </a:cubicBezTo>
                  <a:cubicBezTo>
                    <a:pt x="91" y="23"/>
                    <a:pt x="106" y="0"/>
                    <a:pt x="112" y="2"/>
                  </a:cubicBezTo>
                  <a:cubicBezTo>
                    <a:pt x="130" y="7"/>
                    <a:pt x="110" y="70"/>
                    <a:pt x="94" y="101"/>
                  </a:cubicBezTo>
                  <a:cubicBezTo>
                    <a:pt x="104" y="93"/>
                    <a:pt x="118" y="84"/>
                    <a:pt x="131" y="78"/>
                  </a:cubicBezTo>
                  <a:cubicBezTo>
                    <a:pt x="161" y="64"/>
                    <a:pt x="189" y="62"/>
                    <a:pt x="191" y="67"/>
                  </a:cubicBezTo>
                  <a:cubicBezTo>
                    <a:pt x="200" y="90"/>
                    <a:pt x="97" y="122"/>
                    <a:pt x="83" y="115"/>
                  </a:cubicBezTo>
                  <a:cubicBezTo>
                    <a:pt x="82" y="116"/>
                    <a:pt x="82" y="116"/>
                    <a:pt x="81" y="116"/>
                  </a:cubicBezTo>
                  <a:cubicBezTo>
                    <a:pt x="80" y="116"/>
                    <a:pt x="80" y="115"/>
                    <a:pt x="79" y="114"/>
                  </a:cubicBezTo>
                  <a:cubicBezTo>
                    <a:pt x="71" y="112"/>
                    <a:pt x="47" y="95"/>
                    <a:pt x="32" y="79"/>
                  </a:cubicBezTo>
                  <a:cubicBezTo>
                    <a:pt x="10" y="54"/>
                    <a:pt x="0" y="29"/>
                    <a:pt x="4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14" name="Dowolny kształt 49"/>
            <p:cNvSpPr>
              <a:spLocks/>
            </p:cNvSpPr>
            <p:nvPr/>
          </p:nvSpPr>
          <p:spPr bwMode="auto">
            <a:xfrm flipH="1">
              <a:off x="11399837" y="6011037"/>
              <a:ext cx="604838" cy="466725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24">
                  <a:moveTo>
                    <a:pt x="28" y="9"/>
                  </a:moveTo>
                  <a:cubicBezTo>
                    <a:pt x="49" y="16"/>
                    <a:pt x="79" y="60"/>
                    <a:pt x="82" y="89"/>
                  </a:cubicBezTo>
                  <a:cubicBezTo>
                    <a:pt x="102" y="59"/>
                    <a:pt x="159" y="8"/>
                    <a:pt x="159" y="30"/>
                  </a:cubicBezTo>
                  <a:cubicBezTo>
                    <a:pt x="158" y="59"/>
                    <a:pt x="105" y="116"/>
                    <a:pt x="79" y="107"/>
                  </a:cubicBezTo>
                  <a:cubicBezTo>
                    <a:pt x="78" y="108"/>
                    <a:pt x="78" y="108"/>
                    <a:pt x="78" y="109"/>
                  </a:cubicBezTo>
                  <a:cubicBezTo>
                    <a:pt x="65" y="124"/>
                    <a:pt x="0" y="0"/>
                    <a:pt x="28" y="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15" name="Dowolny kształt 10"/>
            <p:cNvSpPr>
              <a:spLocks/>
            </p:cNvSpPr>
            <p:nvPr/>
          </p:nvSpPr>
          <p:spPr bwMode="auto">
            <a:xfrm flipH="1">
              <a:off x="11902162" y="4590615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16" name="Dowolny kształt 16"/>
            <p:cNvSpPr>
              <a:spLocks/>
            </p:cNvSpPr>
            <p:nvPr/>
          </p:nvSpPr>
          <p:spPr bwMode="auto">
            <a:xfrm flipH="1">
              <a:off x="11963414" y="4051301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17" name="Dowolny kształt 18"/>
            <p:cNvSpPr>
              <a:spLocks/>
            </p:cNvSpPr>
            <p:nvPr/>
          </p:nvSpPr>
          <p:spPr bwMode="auto">
            <a:xfrm flipH="1">
              <a:off x="11836637" y="5670550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</p:grp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699248" y="1993392"/>
            <a:ext cx="3200400" cy="2194560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838198" y="838200"/>
            <a:ext cx="6400800" cy="5181600"/>
          </a:xfrm>
          <a:solidFill>
            <a:schemeClr val="bg2">
              <a:lumMod val="90000"/>
            </a:schemeClr>
          </a:solidFill>
          <a:ln w="76200">
            <a:solidFill>
              <a:schemeClr val="bg1"/>
            </a:solidFill>
            <a:miter lim="800000"/>
          </a:ln>
        </p:spPr>
        <p:txBody>
          <a:bodyPr tIns="36576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7699248" y="4255008"/>
            <a:ext cx="3200400" cy="1764792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00FDC-A43D-4B5A-B091-F5339D0144BE}" type="datetime1">
              <a:rPr lang="pl-PL" smtClean="0"/>
              <a:pPr/>
              <a:t>2019-11-09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10631485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66000"/>
                <a:lumOff val="34000"/>
              </a:schemeClr>
            </a:gs>
            <a:gs pos="62000">
              <a:schemeClr val="bg2">
                <a:lumMod val="90000"/>
              </a:schemeClr>
            </a:gs>
            <a:gs pos="74000">
              <a:schemeClr val="bg2">
                <a:lumMod val="90000"/>
              </a:schemeClr>
            </a:gs>
            <a:gs pos="100000">
              <a:schemeClr val="bg2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upa 62"/>
          <p:cNvGrpSpPr/>
          <p:nvPr/>
        </p:nvGrpSpPr>
        <p:grpSpPr>
          <a:xfrm>
            <a:off x="11123612" y="4051301"/>
            <a:ext cx="965215" cy="2807461"/>
            <a:chOff x="11123612" y="4051301"/>
            <a:chExt cx="965215" cy="2807461"/>
          </a:xfrm>
        </p:grpSpPr>
        <p:sp>
          <p:nvSpPr>
            <p:cNvPr id="38" name="Dowolny kształt 44"/>
            <p:cNvSpPr>
              <a:spLocks/>
            </p:cNvSpPr>
            <p:nvPr userDrawn="1"/>
          </p:nvSpPr>
          <p:spPr bwMode="auto">
            <a:xfrm flipH="1">
              <a:off x="11669712" y="6858762"/>
              <a:ext cx="15875" cy="0"/>
            </a:xfrm>
            <a:custGeom>
              <a:avLst/>
              <a:gdLst>
                <a:gd name="T0" fmla="*/ 0 w 10"/>
                <a:gd name="T1" fmla="*/ 10 w 10"/>
                <a:gd name="T2" fmla="*/ 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39" name="Linia 45"/>
            <p:cNvSpPr>
              <a:spLocks noChangeShapeType="1"/>
            </p:cNvSpPr>
            <p:nvPr userDrawn="1"/>
          </p:nvSpPr>
          <p:spPr bwMode="auto">
            <a:xfrm flipH="1">
              <a:off x="11669712" y="6858762"/>
              <a:ext cx="1587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40" name="Dowolny kształt 46"/>
            <p:cNvSpPr>
              <a:spLocks/>
            </p:cNvSpPr>
            <p:nvPr userDrawn="1"/>
          </p:nvSpPr>
          <p:spPr bwMode="auto">
            <a:xfrm flipH="1">
              <a:off x="11647487" y="5031550"/>
              <a:ext cx="90488" cy="1827212"/>
            </a:xfrm>
            <a:custGeom>
              <a:avLst/>
              <a:gdLst>
                <a:gd name="T0" fmla="*/ 18 w 24"/>
                <a:gd name="T1" fmla="*/ 485 h 485"/>
                <a:gd name="T2" fmla="*/ 24 w 24"/>
                <a:gd name="T3" fmla="*/ 0 h 485"/>
                <a:gd name="T4" fmla="*/ 20 w 24"/>
                <a:gd name="T5" fmla="*/ 0 h 485"/>
                <a:gd name="T6" fmla="*/ 14 w 24"/>
                <a:gd name="T7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85">
                  <a:moveTo>
                    <a:pt x="18" y="485"/>
                  </a:moveTo>
                  <a:cubicBezTo>
                    <a:pt x="12" y="372"/>
                    <a:pt x="3" y="131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130"/>
                    <a:pt x="9" y="372"/>
                    <a:pt x="14" y="485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41" name="Dowolny kształt 47"/>
            <p:cNvSpPr>
              <a:spLocks/>
            </p:cNvSpPr>
            <p:nvPr userDrawn="1"/>
          </p:nvSpPr>
          <p:spPr bwMode="auto">
            <a:xfrm flipH="1">
              <a:off x="11123612" y="4545775"/>
              <a:ext cx="787400" cy="577850"/>
            </a:xfrm>
            <a:custGeom>
              <a:avLst/>
              <a:gdLst>
                <a:gd name="T0" fmla="*/ 36 w 174"/>
                <a:gd name="T1" fmla="*/ 3 h 129"/>
                <a:gd name="T2" fmla="*/ 81 w 174"/>
                <a:gd name="T3" fmla="*/ 30 h 129"/>
                <a:gd name="T4" fmla="*/ 130 w 174"/>
                <a:gd name="T5" fmla="*/ 32 h 129"/>
                <a:gd name="T6" fmla="*/ 55 w 174"/>
                <a:gd name="T7" fmla="*/ 120 h 129"/>
                <a:gd name="T8" fmla="*/ 6 w 174"/>
                <a:gd name="T9" fmla="*/ 66 h 129"/>
                <a:gd name="T10" fmla="*/ 36 w 174"/>
                <a:gd name="T11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4" h="129">
                  <a:moveTo>
                    <a:pt x="36" y="3"/>
                  </a:moveTo>
                  <a:cubicBezTo>
                    <a:pt x="61" y="0"/>
                    <a:pt x="75" y="12"/>
                    <a:pt x="81" y="30"/>
                  </a:cubicBezTo>
                  <a:cubicBezTo>
                    <a:pt x="101" y="21"/>
                    <a:pt x="122" y="23"/>
                    <a:pt x="130" y="32"/>
                  </a:cubicBezTo>
                  <a:cubicBezTo>
                    <a:pt x="174" y="81"/>
                    <a:pt x="89" y="129"/>
                    <a:pt x="55" y="120"/>
                  </a:cubicBezTo>
                  <a:cubicBezTo>
                    <a:pt x="40" y="121"/>
                    <a:pt x="12" y="91"/>
                    <a:pt x="6" y="66"/>
                  </a:cubicBezTo>
                  <a:cubicBezTo>
                    <a:pt x="0" y="34"/>
                    <a:pt x="21" y="5"/>
                    <a:pt x="3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42" name="Dowolny kształt 48"/>
            <p:cNvSpPr>
              <a:spLocks/>
            </p:cNvSpPr>
            <p:nvPr userDrawn="1"/>
          </p:nvSpPr>
          <p:spPr bwMode="auto">
            <a:xfrm flipH="1">
              <a:off x="11226800" y="4707700"/>
              <a:ext cx="762000" cy="460375"/>
            </a:xfrm>
            <a:custGeom>
              <a:avLst/>
              <a:gdLst>
                <a:gd name="T0" fmla="*/ 4 w 200"/>
                <a:gd name="T1" fmla="*/ 25 h 122"/>
                <a:gd name="T2" fmla="*/ 77 w 200"/>
                <a:gd name="T3" fmla="*/ 97 h 122"/>
                <a:gd name="T4" fmla="*/ 83 w 200"/>
                <a:gd name="T5" fmla="*/ 55 h 122"/>
                <a:gd name="T6" fmla="*/ 112 w 200"/>
                <a:gd name="T7" fmla="*/ 2 h 122"/>
                <a:gd name="T8" fmla="*/ 94 w 200"/>
                <a:gd name="T9" fmla="*/ 101 h 122"/>
                <a:gd name="T10" fmla="*/ 131 w 200"/>
                <a:gd name="T11" fmla="*/ 78 h 122"/>
                <a:gd name="T12" fmla="*/ 191 w 200"/>
                <a:gd name="T13" fmla="*/ 67 h 122"/>
                <a:gd name="T14" fmla="*/ 83 w 200"/>
                <a:gd name="T15" fmla="*/ 115 h 122"/>
                <a:gd name="T16" fmla="*/ 81 w 200"/>
                <a:gd name="T17" fmla="*/ 116 h 122"/>
                <a:gd name="T18" fmla="*/ 79 w 200"/>
                <a:gd name="T19" fmla="*/ 114 h 122"/>
                <a:gd name="T20" fmla="*/ 32 w 200"/>
                <a:gd name="T21" fmla="*/ 79 h 122"/>
                <a:gd name="T22" fmla="*/ 4 w 200"/>
                <a:gd name="T23" fmla="*/ 25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0" h="122">
                  <a:moveTo>
                    <a:pt x="4" y="25"/>
                  </a:moveTo>
                  <a:cubicBezTo>
                    <a:pt x="19" y="12"/>
                    <a:pt x="62" y="67"/>
                    <a:pt x="77" y="97"/>
                  </a:cubicBezTo>
                  <a:cubicBezTo>
                    <a:pt x="78" y="84"/>
                    <a:pt x="79" y="68"/>
                    <a:pt x="83" y="55"/>
                  </a:cubicBezTo>
                  <a:cubicBezTo>
                    <a:pt x="91" y="23"/>
                    <a:pt x="106" y="0"/>
                    <a:pt x="112" y="2"/>
                  </a:cubicBezTo>
                  <a:cubicBezTo>
                    <a:pt x="130" y="7"/>
                    <a:pt x="110" y="70"/>
                    <a:pt x="94" y="101"/>
                  </a:cubicBezTo>
                  <a:cubicBezTo>
                    <a:pt x="104" y="93"/>
                    <a:pt x="118" y="84"/>
                    <a:pt x="131" y="78"/>
                  </a:cubicBezTo>
                  <a:cubicBezTo>
                    <a:pt x="161" y="64"/>
                    <a:pt x="189" y="62"/>
                    <a:pt x="191" y="67"/>
                  </a:cubicBezTo>
                  <a:cubicBezTo>
                    <a:pt x="200" y="90"/>
                    <a:pt x="97" y="122"/>
                    <a:pt x="83" y="115"/>
                  </a:cubicBezTo>
                  <a:cubicBezTo>
                    <a:pt x="82" y="116"/>
                    <a:pt x="82" y="116"/>
                    <a:pt x="81" y="116"/>
                  </a:cubicBezTo>
                  <a:cubicBezTo>
                    <a:pt x="80" y="116"/>
                    <a:pt x="80" y="115"/>
                    <a:pt x="79" y="114"/>
                  </a:cubicBezTo>
                  <a:cubicBezTo>
                    <a:pt x="71" y="112"/>
                    <a:pt x="47" y="95"/>
                    <a:pt x="32" y="79"/>
                  </a:cubicBezTo>
                  <a:cubicBezTo>
                    <a:pt x="10" y="54"/>
                    <a:pt x="0" y="29"/>
                    <a:pt x="4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43" name="Dowolny kształt 49"/>
            <p:cNvSpPr>
              <a:spLocks/>
            </p:cNvSpPr>
            <p:nvPr userDrawn="1"/>
          </p:nvSpPr>
          <p:spPr bwMode="auto">
            <a:xfrm flipH="1">
              <a:off x="11399837" y="6011037"/>
              <a:ext cx="604838" cy="466725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24">
                  <a:moveTo>
                    <a:pt x="28" y="9"/>
                  </a:moveTo>
                  <a:cubicBezTo>
                    <a:pt x="49" y="16"/>
                    <a:pt x="79" y="60"/>
                    <a:pt x="82" y="89"/>
                  </a:cubicBezTo>
                  <a:cubicBezTo>
                    <a:pt x="102" y="59"/>
                    <a:pt x="159" y="8"/>
                    <a:pt x="159" y="30"/>
                  </a:cubicBezTo>
                  <a:cubicBezTo>
                    <a:pt x="158" y="59"/>
                    <a:pt x="105" y="116"/>
                    <a:pt x="79" y="107"/>
                  </a:cubicBezTo>
                  <a:cubicBezTo>
                    <a:pt x="78" y="108"/>
                    <a:pt x="78" y="108"/>
                    <a:pt x="78" y="109"/>
                  </a:cubicBezTo>
                  <a:cubicBezTo>
                    <a:pt x="65" y="124"/>
                    <a:pt x="0" y="0"/>
                    <a:pt x="28" y="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46" name="Dowolny kształt 10"/>
            <p:cNvSpPr>
              <a:spLocks/>
            </p:cNvSpPr>
            <p:nvPr userDrawn="1"/>
          </p:nvSpPr>
          <p:spPr bwMode="auto">
            <a:xfrm flipH="1">
              <a:off x="11902162" y="4590615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47" name="Dowolny kształt 16"/>
            <p:cNvSpPr>
              <a:spLocks/>
            </p:cNvSpPr>
            <p:nvPr userDrawn="1"/>
          </p:nvSpPr>
          <p:spPr bwMode="auto">
            <a:xfrm flipH="1">
              <a:off x="11963414" y="4051301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48" name="Dowolny kształt 18"/>
            <p:cNvSpPr>
              <a:spLocks/>
            </p:cNvSpPr>
            <p:nvPr userDrawn="1"/>
          </p:nvSpPr>
          <p:spPr bwMode="auto">
            <a:xfrm flipH="1">
              <a:off x="11836637" y="5670550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</p:grpSp>
      <p:grpSp>
        <p:nvGrpSpPr>
          <p:cNvPr id="62" name="Grupa 61"/>
          <p:cNvGrpSpPr/>
          <p:nvPr/>
        </p:nvGrpSpPr>
        <p:grpSpPr>
          <a:xfrm>
            <a:off x="44450" y="1370013"/>
            <a:ext cx="1198563" cy="5487987"/>
            <a:chOff x="44450" y="1370013"/>
            <a:chExt cx="1198563" cy="5487987"/>
          </a:xfrm>
        </p:grpSpPr>
        <p:sp>
          <p:nvSpPr>
            <p:cNvPr id="9" name="Dowolny kształt 5"/>
            <p:cNvSpPr>
              <a:spLocks/>
            </p:cNvSpPr>
            <p:nvPr userDrawn="1"/>
          </p:nvSpPr>
          <p:spPr bwMode="auto">
            <a:xfrm flipH="1">
              <a:off x="277813" y="6858000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10" name="Linia 6"/>
            <p:cNvSpPr>
              <a:spLocks noChangeShapeType="1"/>
            </p:cNvSpPr>
            <p:nvPr userDrawn="1"/>
          </p:nvSpPr>
          <p:spPr bwMode="auto">
            <a:xfrm>
              <a:off x="277813" y="6858000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11" name="Dowolny kształt 7"/>
            <p:cNvSpPr>
              <a:spLocks/>
            </p:cNvSpPr>
            <p:nvPr userDrawn="1"/>
          </p:nvSpPr>
          <p:spPr bwMode="auto">
            <a:xfrm flipH="1">
              <a:off x="117475" y="5873750"/>
              <a:ext cx="173038" cy="984250"/>
            </a:xfrm>
            <a:custGeom>
              <a:avLst/>
              <a:gdLst>
                <a:gd name="T0" fmla="*/ 0 w 70"/>
                <a:gd name="T1" fmla="*/ 402 h 402"/>
                <a:gd name="T2" fmla="*/ 0 w 70"/>
                <a:gd name="T3" fmla="*/ 1 h 402"/>
                <a:gd name="T4" fmla="*/ 4 w 70"/>
                <a:gd name="T5" fmla="*/ 0 h 402"/>
                <a:gd name="T6" fmla="*/ 5 w 70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402">
                  <a:moveTo>
                    <a:pt x="0" y="402"/>
                  </a:moveTo>
                  <a:cubicBezTo>
                    <a:pt x="66" y="232"/>
                    <a:pt x="1" y="4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2"/>
                    <a:pt x="70" y="231"/>
                    <a:pt x="5" y="402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12" name="Dowolny kształt 8"/>
            <p:cNvSpPr>
              <a:spLocks/>
            </p:cNvSpPr>
            <p:nvPr userDrawn="1"/>
          </p:nvSpPr>
          <p:spPr bwMode="auto">
            <a:xfrm flipH="1">
              <a:off x="79375" y="3760788"/>
              <a:ext cx="87313" cy="76200"/>
            </a:xfrm>
            <a:custGeom>
              <a:avLst/>
              <a:gdLst>
                <a:gd name="T0" fmla="*/ 21 w 36"/>
                <a:gd name="T1" fmla="*/ 29 h 31"/>
                <a:gd name="T2" fmla="*/ 1 w 36"/>
                <a:gd name="T3" fmla="*/ 19 h 31"/>
                <a:gd name="T4" fmla="*/ 16 w 36"/>
                <a:gd name="T5" fmla="*/ 2 h 31"/>
                <a:gd name="T6" fmla="*/ 35 w 36"/>
                <a:gd name="T7" fmla="*/ 13 h 31"/>
                <a:gd name="T8" fmla="*/ 21 w 36"/>
                <a:gd name="T9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1">
                  <a:moveTo>
                    <a:pt x="21" y="29"/>
                  </a:moveTo>
                  <a:cubicBezTo>
                    <a:pt x="11" y="31"/>
                    <a:pt x="3" y="26"/>
                    <a:pt x="1" y="19"/>
                  </a:cubicBezTo>
                  <a:cubicBezTo>
                    <a:pt x="0" y="11"/>
                    <a:pt x="7" y="4"/>
                    <a:pt x="16" y="2"/>
                  </a:cubicBezTo>
                  <a:cubicBezTo>
                    <a:pt x="25" y="0"/>
                    <a:pt x="34" y="5"/>
                    <a:pt x="35" y="13"/>
                  </a:cubicBezTo>
                  <a:cubicBezTo>
                    <a:pt x="36" y="20"/>
                    <a:pt x="30" y="28"/>
                    <a:pt x="21" y="29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13" name="Dowolny kształt 12"/>
            <p:cNvSpPr>
              <a:spLocks/>
            </p:cNvSpPr>
            <p:nvPr userDrawn="1"/>
          </p:nvSpPr>
          <p:spPr bwMode="auto">
            <a:xfrm flipH="1">
              <a:off x="241300" y="4100513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14" name="Dowolny kształt 13"/>
            <p:cNvSpPr>
              <a:spLocks/>
            </p:cNvSpPr>
            <p:nvPr userDrawn="1"/>
          </p:nvSpPr>
          <p:spPr bwMode="auto">
            <a:xfrm flipH="1">
              <a:off x="762001" y="4652963"/>
              <a:ext cx="88900" cy="85725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15" name="Dowolny kształt 14"/>
            <p:cNvSpPr>
              <a:spLocks/>
            </p:cNvSpPr>
            <p:nvPr userDrawn="1"/>
          </p:nvSpPr>
          <p:spPr bwMode="auto">
            <a:xfrm flipH="1">
              <a:off x="312738" y="2260600"/>
              <a:ext cx="730251" cy="4597400"/>
            </a:xfrm>
            <a:custGeom>
              <a:avLst/>
              <a:gdLst>
                <a:gd name="T0" fmla="*/ 171 w 297"/>
                <a:gd name="T1" fmla="*/ 0 h 1879"/>
                <a:gd name="T2" fmla="*/ 168 w 297"/>
                <a:gd name="T3" fmla="*/ 3 h 1879"/>
                <a:gd name="T4" fmla="*/ 264 w 297"/>
                <a:gd name="T5" fmla="*/ 422 h 1879"/>
                <a:gd name="T6" fmla="*/ 222 w 297"/>
                <a:gd name="T7" fmla="*/ 365 h 1879"/>
                <a:gd name="T8" fmla="*/ 219 w 297"/>
                <a:gd name="T9" fmla="*/ 368 h 1879"/>
                <a:gd name="T10" fmla="*/ 264 w 297"/>
                <a:gd name="T11" fmla="*/ 428 h 1879"/>
                <a:gd name="T12" fmla="*/ 264 w 297"/>
                <a:gd name="T13" fmla="*/ 428 h 1879"/>
                <a:gd name="T14" fmla="*/ 232 w 297"/>
                <a:gd name="T15" fmla="*/ 984 h 1879"/>
                <a:gd name="T16" fmla="*/ 0 w 297"/>
                <a:gd name="T17" fmla="*/ 1879 h 1879"/>
                <a:gd name="T18" fmla="*/ 5 w 297"/>
                <a:gd name="T19" fmla="*/ 1879 h 1879"/>
                <a:gd name="T20" fmla="*/ 236 w 297"/>
                <a:gd name="T21" fmla="*/ 985 h 1879"/>
                <a:gd name="T22" fmla="*/ 171 w 297"/>
                <a:gd name="T23" fmla="*/ 0 h 1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7" h="1879">
                  <a:moveTo>
                    <a:pt x="171" y="0"/>
                  </a:moveTo>
                  <a:cubicBezTo>
                    <a:pt x="168" y="3"/>
                    <a:pt x="168" y="3"/>
                    <a:pt x="168" y="3"/>
                  </a:cubicBezTo>
                  <a:cubicBezTo>
                    <a:pt x="225" y="70"/>
                    <a:pt x="258" y="217"/>
                    <a:pt x="264" y="422"/>
                  </a:cubicBezTo>
                  <a:cubicBezTo>
                    <a:pt x="222" y="365"/>
                    <a:pt x="222" y="365"/>
                    <a:pt x="222" y="365"/>
                  </a:cubicBezTo>
                  <a:cubicBezTo>
                    <a:pt x="219" y="368"/>
                    <a:pt x="219" y="368"/>
                    <a:pt x="219" y="36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9" y="583"/>
                    <a:pt x="258" y="772"/>
                    <a:pt x="232" y="984"/>
                  </a:cubicBezTo>
                  <a:cubicBezTo>
                    <a:pt x="181" y="1404"/>
                    <a:pt x="83" y="1780"/>
                    <a:pt x="0" y="1879"/>
                  </a:cubicBezTo>
                  <a:cubicBezTo>
                    <a:pt x="5" y="1879"/>
                    <a:pt x="5" y="1879"/>
                    <a:pt x="5" y="1879"/>
                  </a:cubicBezTo>
                  <a:cubicBezTo>
                    <a:pt x="88" y="1775"/>
                    <a:pt x="185" y="1401"/>
                    <a:pt x="236" y="985"/>
                  </a:cubicBezTo>
                  <a:cubicBezTo>
                    <a:pt x="297" y="487"/>
                    <a:pt x="273" y="119"/>
                    <a:pt x="171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16" name="Dowolny kształt 15"/>
            <p:cNvSpPr>
              <a:spLocks/>
            </p:cNvSpPr>
            <p:nvPr userDrawn="1"/>
          </p:nvSpPr>
          <p:spPr bwMode="auto">
            <a:xfrm flipH="1">
              <a:off x="273050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17" name="Linia 14"/>
            <p:cNvSpPr>
              <a:spLocks noChangeShapeType="1"/>
            </p:cNvSpPr>
            <p:nvPr userDrawn="1"/>
          </p:nvSpPr>
          <p:spPr bwMode="auto">
            <a:xfrm>
              <a:off x="273050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18" name="Dowolny kształt 17"/>
            <p:cNvSpPr>
              <a:spLocks/>
            </p:cNvSpPr>
            <p:nvPr userDrawn="1"/>
          </p:nvSpPr>
          <p:spPr bwMode="auto">
            <a:xfrm flipH="1">
              <a:off x="273050" y="3594100"/>
              <a:ext cx="554038" cy="3263900"/>
            </a:xfrm>
            <a:custGeom>
              <a:avLst/>
              <a:gdLst>
                <a:gd name="T0" fmla="*/ 221 w 225"/>
                <a:gd name="T1" fmla="*/ 1334 h 1334"/>
                <a:gd name="T2" fmla="*/ 145 w 225"/>
                <a:gd name="T3" fmla="*/ 843 h 1334"/>
                <a:gd name="T4" fmla="*/ 0 w 225"/>
                <a:gd name="T5" fmla="*/ 1 h 1334"/>
                <a:gd name="T6" fmla="*/ 4 w 225"/>
                <a:gd name="T7" fmla="*/ 0 h 1334"/>
                <a:gd name="T8" fmla="*/ 149 w 225"/>
                <a:gd name="T9" fmla="*/ 842 h 1334"/>
                <a:gd name="T10" fmla="*/ 225 w 225"/>
                <a:gd name="T11" fmla="*/ 1334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5" h="1334">
                  <a:moveTo>
                    <a:pt x="221" y="1334"/>
                  </a:moveTo>
                  <a:cubicBezTo>
                    <a:pt x="200" y="1243"/>
                    <a:pt x="174" y="1055"/>
                    <a:pt x="145" y="843"/>
                  </a:cubicBezTo>
                  <a:cubicBezTo>
                    <a:pt x="101" y="518"/>
                    <a:pt x="52" y="149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5" y="148"/>
                    <a:pt x="105" y="517"/>
                    <a:pt x="149" y="842"/>
                  </a:cubicBezTo>
                  <a:cubicBezTo>
                    <a:pt x="178" y="1055"/>
                    <a:pt x="204" y="1244"/>
                    <a:pt x="225" y="1334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19" name="Dowolny kształt 18"/>
            <p:cNvSpPr>
              <a:spLocks/>
            </p:cNvSpPr>
            <p:nvPr userDrawn="1"/>
          </p:nvSpPr>
          <p:spPr bwMode="auto">
            <a:xfrm flipH="1">
              <a:off x="133350" y="3444875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20" name="Dowolny kształt 19"/>
            <p:cNvSpPr>
              <a:spLocks/>
            </p:cNvSpPr>
            <p:nvPr userDrawn="1"/>
          </p:nvSpPr>
          <p:spPr bwMode="auto">
            <a:xfrm flipH="1">
              <a:off x="936626" y="4335463"/>
              <a:ext cx="133350" cy="131762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21" name="Dowolny kształt 20"/>
            <p:cNvSpPr>
              <a:spLocks/>
            </p:cNvSpPr>
            <p:nvPr userDrawn="1"/>
          </p:nvSpPr>
          <p:spPr bwMode="auto">
            <a:xfrm flipH="1">
              <a:off x="44450" y="5021263"/>
              <a:ext cx="317500" cy="317500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22" name="Dowolny kształt 21"/>
            <p:cNvSpPr>
              <a:spLocks/>
            </p:cNvSpPr>
            <p:nvPr userDrawn="1"/>
          </p:nvSpPr>
          <p:spPr bwMode="auto">
            <a:xfrm flipH="1">
              <a:off x="771526" y="3168650"/>
              <a:ext cx="131763" cy="131762"/>
            </a:xfrm>
            <a:custGeom>
              <a:avLst/>
              <a:gdLst>
                <a:gd name="T0" fmla="*/ 52 w 53"/>
                <a:gd name="T1" fmla="*/ 31 h 54"/>
                <a:gd name="T2" fmla="*/ 49 w 53"/>
                <a:gd name="T3" fmla="*/ 27 h 54"/>
                <a:gd name="T4" fmla="*/ 52 w 53"/>
                <a:gd name="T5" fmla="*/ 22 h 54"/>
                <a:gd name="T6" fmla="*/ 42 w 53"/>
                <a:gd name="T7" fmla="*/ 19 h 54"/>
                <a:gd name="T8" fmla="*/ 45 w 53"/>
                <a:gd name="T9" fmla="*/ 8 h 54"/>
                <a:gd name="T10" fmla="*/ 38 w 53"/>
                <a:gd name="T11" fmla="*/ 10 h 54"/>
                <a:gd name="T12" fmla="*/ 36 w 53"/>
                <a:gd name="T13" fmla="*/ 2 h 54"/>
                <a:gd name="T14" fmla="*/ 29 w 53"/>
                <a:gd name="T15" fmla="*/ 7 h 54"/>
                <a:gd name="T16" fmla="*/ 24 w 53"/>
                <a:gd name="T17" fmla="*/ 1 h 54"/>
                <a:gd name="T18" fmla="*/ 21 w 53"/>
                <a:gd name="T19" fmla="*/ 6 h 54"/>
                <a:gd name="T20" fmla="*/ 14 w 53"/>
                <a:gd name="T21" fmla="*/ 3 h 54"/>
                <a:gd name="T22" fmla="*/ 13 w 53"/>
                <a:gd name="T23" fmla="*/ 12 h 54"/>
                <a:gd name="T24" fmla="*/ 5 w 53"/>
                <a:gd name="T25" fmla="*/ 11 h 54"/>
                <a:gd name="T26" fmla="*/ 8 w 53"/>
                <a:gd name="T27" fmla="*/ 20 h 54"/>
                <a:gd name="T28" fmla="*/ 0 w 53"/>
                <a:gd name="T29" fmla="*/ 23 h 54"/>
                <a:gd name="T30" fmla="*/ 4 w 53"/>
                <a:gd name="T31" fmla="*/ 28 h 54"/>
                <a:gd name="T32" fmla="*/ 0 w 53"/>
                <a:gd name="T33" fmla="*/ 32 h 54"/>
                <a:gd name="T34" fmla="*/ 10 w 53"/>
                <a:gd name="T35" fmla="*/ 36 h 54"/>
                <a:gd name="T36" fmla="*/ 7 w 53"/>
                <a:gd name="T37" fmla="*/ 46 h 54"/>
                <a:gd name="T38" fmla="*/ 15 w 53"/>
                <a:gd name="T39" fmla="*/ 45 h 54"/>
                <a:gd name="T40" fmla="*/ 16 w 53"/>
                <a:gd name="T41" fmla="*/ 52 h 54"/>
                <a:gd name="T42" fmla="*/ 23 w 53"/>
                <a:gd name="T43" fmla="*/ 48 h 54"/>
                <a:gd name="T44" fmla="*/ 28 w 53"/>
                <a:gd name="T45" fmla="*/ 54 h 54"/>
                <a:gd name="T46" fmla="*/ 32 w 53"/>
                <a:gd name="T47" fmla="*/ 48 h 54"/>
                <a:gd name="T48" fmla="*/ 38 w 53"/>
                <a:gd name="T49" fmla="*/ 51 h 54"/>
                <a:gd name="T50" fmla="*/ 39 w 53"/>
                <a:gd name="T51" fmla="*/ 43 h 54"/>
                <a:gd name="T52" fmla="*/ 47 w 53"/>
                <a:gd name="T53" fmla="*/ 43 h 54"/>
                <a:gd name="T54" fmla="*/ 44 w 53"/>
                <a:gd name="T55" fmla="*/ 35 h 54"/>
                <a:gd name="T56" fmla="*/ 52 w 53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3" h="54">
                  <a:moveTo>
                    <a:pt x="52" y="31"/>
                  </a:moveTo>
                  <a:cubicBezTo>
                    <a:pt x="53" y="30"/>
                    <a:pt x="51" y="28"/>
                    <a:pt x="49" y="27"/>
                  </a:cubicBezTo>
                  <a:cubicBezTo>
                    <a:pt x="51" y="25"/>
                    <a:pt x="52" y="23"/>
                    <a:pt x="52" y="22"/>
                  </a:cubicBezTo>
                  <a:cubicBezTo>
                    <a:pt x="52" y="20"/>
                    <a:pt x="48" y="19"/>
                    <a:pt x="42" y="19"/>
                  </a:cubicBezTo>
                  <a:cubicBezTo>
                    <a:pt x="45" y="14"/>
                    <a:pt x="47" y="10"/>
                    <a:pt x="45" y="8"/>
                  </a:cubicBezTo>
                  <a:cubicBezTo>
                    <a:pt x="44" y="7"/>
                    <a:pt x="41" y="8"/>
                    <a:pt x="38" y="10"/>
                  </a:cubicBezTo>
                  <a:cubicBezTo>
                    <a:pt x="38" y="6"/>
                    <a:pt x="37" y="3"/>
                    <a:pt x="36" y="2"/>
                  </a:cubicBezTo>
                  <a:cubicBezTo>
                    <a:pt x="34" y="2"/>
                    <a:pt x="32" y="3"/>
                    <a:pt x="29" y="7"/>
                  </a:cubicBezTo>
                  <a:cubicBezTo>
                    <a:pt x="28" y="3"/>
                    <a:pt x="26" y="0"/>
                    <a:pt x="24" y="1"/>
                  </a:cubicBezTo>
                  <a:cubicBezTo>
                    <a:pt x="23" y="1"/>
                    <a:pt x="22" y="3"/>
                    <a:pt x="21" y="6"/>
                  </a:cubicBezTo>
                  <a:cubicBezTo>
                    <a:pt x="18" y="4"/>
                    <a:pt x="16" y="3"/>
                    <a:pt x="14" y="3"/>
                  </a:cubicBezTo>
                  <a:cubicBezTo>
                    <a:pt x="13" y="4"/>
                    <a:pt x="13" y="7"/>
                    <a:pt x="13" y="12"/>
                  </a:cubicBezTo>
                  <a:cubicBezTo>
                    <a:pt x="9" y="10"/>
                    <a:pt x="6" y="10"/>
                    <a:pt x="5" y="11"/>
                  </a:cubicBezTo>
                  <a:cubicBezTo>
                    <a:pt x="4" y="13"/>
                    <a:pt x="5" y="16"/>
                    <a:pt x="8" y="20"/>
                  </a:cubicBezTo>
                  <a:cubicBezTo>
                    <a:pt x="3" y="20"/>
                    <a:pt x="0" y="21"/>
                    <a:pt x="0" y="23"/>
                  </a:cubicBezTo>
                  <a:cubicBezTo>
                    <a:pt x="0" y="25"/>
                    <a:pt x="1" y="26"/>
                    <a:pt x="4" y="28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0" y="34"/>
                    <a:pt x="4" y="35"/>
                    <a:pt x="10" y="36"/>
                  </a:cubicBezTo>
                  <a:cubicBezTo>
                    <a:pt x="7" y="40"/>
                    <a:pt x="6" y="44"/>
                    <a:pt x="7" y="46"/>
                  </a:cubicBezTo>
                  <a:cubicBezTo>
                    <a:pt x="8" y="47"/>
                    <a:pt x="11" y="46"/>
                    <a:pt x="15" y="45"/>
                  </a:cubicBezTo>
                  <a:cubicBezTo>
                    <a:pt x="14" y="49"/>
                    <a:pt x="15" y="51"/>
                    <a:pt x="16" y="52"/>
                  </a:cubicBezTo>
                  <a:cubicBezTo>
                    <a:pt x="18" y="53"/>
                    <a:pt x="20" y="51"/>
                    <a:pt x="23" y="48"/>
                  </a:cubicBezTo>
                  <a:cubicBezTo>
                    <a:pt x="24" y="51"/>
                    <a:pt x="26" y="54"/>
                    <a:pt x="28" y="54"/>
                  </a:cubicBezTo>
                  <a:cubicBezTo>
                    <a:pt x="29" y="54"/>
                    <a:pt x="31" y="51"/>
                    <a:pt x="32" y="48"/>
                  </a:cubicBezTo>
                  <a:cubicBezTo>
                    <a:pt x="34" y="50"/>
                    <a:pt x="36" y="52"/>
                    <a:pt x="38" y="51"/>
                  </a:cubicBezTo>
                  <a:cubicBezTo>
                    <a:pt x="39" y="50"/>
                    <a:pt x="40" y="47"/>
                    <a:pt x="39" y="43"/>
                  </a:cubicBezTo>
                  <a:cubicBezTo>
                    <a:pt x="43" y="44"/>
                    <a:pt x="46" y="45"/>
                    <a:pt x="47" y="43"/>
                  </a:cubicBezTo>
                  <a:cubicBezTo>
                    <a:pt x="48" y="42"/>
                    <a:pt x="47" y="39"/>
                    <a:pt x="44" y="35"/>
                  </a:cubicBezTo>
                  <a:cubicBezTo>
                    <a:pt x="49" y="34"/>
                    <a:pt x="52" y="33"/>
                    <a:pt x="52" y="3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23" name="Dowolny kształt 22"/>
            <p:cNvSpPr>
              <a:spLocks/>
            </p:cNvSpPr>
            <p:nvPr userDrawn="1"/>
          </p:nvSpPr>
          <p:spPr bwMode="auto">
            <a:xfrm flipH="1">
              <a:off x="118857" y="1370013"/>
              <a:ext cx="260350" cy="258762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24" name="Dowolny kształt 23"/>
            <p:cNvSpPr>
              <a:spLocks/>
            </p:cNvSpPr>
            <p:nvPr userDrawn="1"/>
          </p:nvSpPr>
          <p:spPr bwMode="auto">
            <a:xfrm flipH="1">
              <a:off x="309563" y="4675188"/>
              <a:ext cx="246063" cy="347662"/>
            </a:xfrm>
            <a:custGeom>
              <a:avLst/>
              <a:gdLst>
                <a:gd name="T0" fmla="*/ 78 w 100"/>
                <a:gd name="T1" fmla="*/ 15 h 142"/>
                <a:gd name="T2" fmla="*/ 30 w 100"/>
                <a:gd name="T3" fmla="*/ 130 h 142"/>
                <a:gd name="T4" fmla="*/ 78 w 100"/>
                <a:gd name="T5" fmla="*/ 1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0" h="142">
                  <a:moveTo>
                    <a:pt x="78" y="15"/>
                  </a:moveTo>
                  <a:cubicBezTo>
                    <a:pt x="100" y="37"/>
                    <a:pt x="60" y="118"/>
                    <a:pt x="30" y="130"/>
                  </a:cubicBezTo>
                  <a:cubicBezTo>
                    <a:pt x="0" y="142"/>
                    <a:pt x="63" y="0"/>
                    <a:pt x="78" y="1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25" name="Dowolny kształt 24"/>
            <p:cNvSpPr>
              <a:spLocks/>
            </p:cNvSpPr>
            <p:nvPr userDrawn="1"/>
          </p:nvSpPr>
          <p:spPr bwMode="auto">
            <a:xfrm flipH="1">
              <a:off x="608013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26" name="Linia 27"/>
            <p:cNvSpPr>
              <a:spLocks noChangeShapeType="1"/>
            </p:cNvSpPr>
            <p:nvPr userDrawn="1"/>
          </p:nvSpPr>
          <p:spPr bwMode="auto">
            <a:xfrm>
              <a:off x="608013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27" name="Dowolny kształt 26"/>
            <p:cNvSpPr>
              <a:spLocks/>
            </p:cNvSpPr>
            <p:nvPr userDrawn="1"/>
          </p:nvSpPr>
          <p:spPr bwMode="auto">
            <a:xfrm flipH="1">
              <a:off x="600075" y="5172075"/>
              <a:ext cx="339725" cy="1685925"/>
            </a:xfrm>
            <a:custGeom>
              <a:avLst/>
              <a:gdLst>
                <a:gd name="T0" fmla="*/ 131 w 138"/>
                <a:gd name="T1" fmla="*/ 689 h 689"/>
                <a:gd name="T2" fmla="*/ 0 w 138"/>
                <a:gd name="T3" fmla="*/ 4 h 689"/>
                <a:gd name="T4" fmla="*/ 1 w 138"/>
                <a:gd name="T5" fmla="*/ 0 h 689"/>
                <a:gd name="T6" fmla="*/ 132 w 138"/>
                <a:gd name="T7" fmla="*/ 403 h 689"/>
                <a:gd name="T8" fmla="*/ 135 w 138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689">
                  <a:moveTo>
                    <a:pt x="131" y="689"/>
                  </a:moveTo>
                  <a:cubicBezTo>
                    <a:pt x="136" y="509"/>
                    <a:pt x="136" y="50"/>
                    <a:pt x="0" y="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73" y="25"/>
                    <a:pt x="117" y="161"/>
                    <a:pt x="132" y="403"/>
                  </a:cubicBezTo>
                  <a:cubicBezTo>
                    <a:pt x="138" y="513"/>
                    <a:pt x="137" y="621"/>
                    <a:pt x="135" y="68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grpSp>
          <p:nvGrpSpPr>
            <p:cNvPr id="28" name="Grupa 27"/>
            <p:cNvGrpSpPr/>
            <p:nvPr userDrawn="1"/>
          </p:nvGrpSpPr>
          <p:grpSpPr>
            <a:xfrm rot="21049918">
              <a:off x="516851" y="3319634"/>
              <a:ext cx="682233" cy="504823"/>
              <a:chOff x="452438" y="3540125"/>
              <a:chExt cx="750888" cy="555625"/>
            </a:xfrm>
          </p:grpSpPr>
          <p:sp>
            <p:nvSpPr>
              <p:cNvPr id="29" name="Dowolny kształt 28"/>
              <p:cNvSpPr>
                <a:spLocks/>
              </p:cNvSpPr>
              <p:nvPr userDrawn="1"/>
            </p:nvSpPr>
            <p:spPr bwMode="auto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dirty="0"/>
              </a:p>
            </p:txBody>
          </p:sp>
          <p:sp>
            <p:nvSpPr>
              <p:cNvPr id="30" name="Dowolny kształt 29"/>
              <p:cNvSpPr>
                <a:spLocks/>
              </p:cNvSpPr>
              <p:nvPr userDrawn="1"/>
            </p:nvSpPr>
            <p:spPr bwMode="auto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dirty="0"/>
              </a:p>
            </p:txBody>
          </p:sp>
        </p:grpSp>
        <p:sp>
          <p:nvSpPr>
            <p:cNvPr id="31" name="Elipsa 30"/>
            <p:cNvSpPr>
              <a:spLocks noChangeArrowheads="1"/>
            </p:cNvSpPr>
            <p:nvPr userDrawn="1"/>
          </p:nvSpPr>
          <p:spPr bwMode="auto">
            <a:xfrm flipH="1">
              <a:off x="822178" y="5832156"/>
              <a:ext cx="82550" cy="6985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32" name="Dowolny kształt 31"/>
            <p:cNvSpPr>
              <a:spLocks/>
            </p:cNvSpPr>
            <p:nvPr userDrawn="1"/>
          </p:nvSpPr>
          <p:spPr bwMode="auto">
            <a:xfrm flipH="1">
              <a:off x="125840" y="3663574"/>
              <a:ext cx="519113" cy="444500"/>
            </a:xfrm>
            <a:custGeom>
              <a:avLst/>
              <a:gdLst>
                <a:gd name="T0" fmla="*/ 174 w 211"/>
                <a:gd name="T1" fmla="*/ 17 h 182"/>
                <a:gd name="T2" fmla="*/ 92 w 211"/>
                <a:gd name="T3" fmla="*/ 159 h 182"/>
                <a:gd name="T4" fmla="*/ 1 w 211"/>
                <a:gd name="T5" fmla="*/ 83 h 182"/>
                <a:gd name="T6" fmla="*/ 89 w 211"/>
                <a:gd name="T7" fmla="*/ 169 h 182"/>
                <a:gd name="T8" fmla="*/ 174 w 211"/>
                <a:gd name="T9" fmla="*/ 17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182">
                  <a:moveTo>
                    <a:pt x="174" y="17"/>
                  </a:moveTo>
                  <a:cubicBezTo>
                    <a:pt x="146" y="0"/>
                    <a:pt x="104" y="130"/>
                    <a:pt x="92" y="159"/>
                  </a:cubicBezTo>
                  <a:cubicBezTo>
                    <a:pt x="81" y="131"/>
                    <a:pt x="0" y="55"/>
                    <a:pt x="1" y="83"/>
                  </a:cubicBezTo>
                  <a:cubicBezTo>
                    <a:pt x="1" y="115"/>
                    <a:pt x="59" y="178"/>
                    <a:pt x="89" y="169"/>
                  </a:cubicBezTo>
                  <a:cubicBezTo>
                    <a:pt x="92" y="182"/>
                    <a:pt x="211" y="39"/>
                    <a:pt x="174" y="17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33" name="Dowolny kształt 32"/>
            <p:cNvSpPr>
              <a:spLocks/>
            </p:cNvSpPr>
            <p:nvPr userDrawn="1"/>
          </p:nvSpPr>
          <p:spPr bwMode="auto">
            <a:xfrm flipH="1">
              <a:off x="725487" y="6030892"/>
              <a:ext cx="201613" cy="536575"/>
            </a:xfrm>
            <a:custGeom>
              <a:avLst/>
              <a:gdLst>
                <a:gd name="T0" fmla="*/ 35 w 82"/>
                <a:gd name="T1" fmla="*/ 3 h 219"/>
                <a:gd name="T2" fmla="*/ 24 w 82"/>
                <a:gd name="T3" fmla="*/ 171 h 219"/>
                <a:gd name="T4" fmla="*/ 35 w 82"/>
                <a:gd name="T5" fmla="*/ 3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" h="219">
                  <a:moveTo>
                    <a:pt x="35" y="3"/>
                  </a:moveTo>
                  <a:cubicBezTo>
                    <a:pt x="0" y="0"/>
                    <a:pt x="23" y="150"/>
                    <a:pt x="24" y="171"/>
                  </a:cubicBezTo>
                  <a:cubicBezTo>
                    <a:pt x="25" y="219"/>
                    <a:pt x="82" y="7"/>
                    <a:pt x="35" y="3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34" name="Dowolny kształt 33"/>
            <p:cNvSpPr>
              <a:spLocks/>
            </p:cNvSpPr>
            <p:nvPr userDrawn="1"/>
          </p:nvSpPr>
          <p:spPr bwMode="auto">
            <a:xfrm flipH="1">
              <a:off x="675480" y="6365050"/>
              <a:ext cx="188913" cy="112712"/>
            </a:xfrm>
            <a:custGeom>
              <a:avLst/>
              <a:gdLst>
                <a:gd name="T0" fmla="*/ 73 w 77"/>
                <a:gd name="T1" fmla="*/ 6 h 46"/>
                <a:gd name="T2" fmla="*/ 0 w 77"/>
                <a:gd name="T3" fmla="*/ 46 h 46"/>
                <a:gd name="T4" fmla="*/ 73 w 77"/>
                <a:gd name="T5" fmla="*/ 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" h="46">
                  <a:moveTo>
                    <a:pt x="73" y="6"/>
                  </a:moveTo>
                  <a:cubicBezTo>
                    <a:pt x="72" y="0"/>
                    <a:pt x="45" y="1"/>
                    <a:pt x="0" y="46"/>
                  </a:cubicBezTo>
                  <a:cubicBezTo>
                    <a:pt x="24" y="43"/>
                    <a:pt x="77" y="29"/>
                    <a:pt x="73" y="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35" name="Dowolny kształt 38"/>
            <p:cNvSpPr>
              <a:spLocks/>
            </p:cNvSpPr>
            <p:nvPr userDrawn="1"/>
          </p:nvSpPr>
          <p:spPr bwMode="auto">
            <a:xfrm flipH="1">
              <a:off x="444500" y="3063875"/>
              <a:ext cx="168275" cy="177800"/>
            </a:xfrm>
            <a:custGeom>
              <a:avLst/>
              <a:gdLst>
                <a:gd name="T0" fmla="*/ 8 w 68"/>
                <a:gd name="T1" fmla="*/ 25 h 73"/>
                <a:gd name="T2" fmla="*/ 21 w 68"/>
                <a:gd name="T3" fmla="*/ 67 h 73"/>
                <a:gd name="T4" fmla="*/ 61 w 68"/>
                <a:gd name="T5" fmla="*/ 48 h 73"/>
                <a:gd name="T6" fmla="*/ 48 w 68"/>
                <a:gd name="T7" fmla="*/ 6 h 73"/>
                <a:gd name="T8" fmla="*/ 8 w 68"/>
                <a:gd name="T9" fmla="*/ 2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73">
                  <a:moveTo>
                    <a:pt x="8" y="25"/>
                  </a:moveTo>
                  <a:cubicBezTo>
                    <a:pt x="0" y="41"/>
                    <a:pt x="6" y="60"/>
                    <a:pt x="21" y="67"/>
                  </a:cubicBezTo>
                  <a:cubicBezTo>
                    <a:pt x="36" y="73"/>
                    <a:pt x="53" y="65"/>
                    <a:pt x="61" y="48"/>
                  </a:cubicBezTo>
                  <a:cubicBezTo>
                    <a:pt x="68" y="32"/>
                    <a:pt x="63" y="13"/>
                    <a:pt x="48" y="6"/>
                  </a:cubicBezTo>
                  <a:cubicBezTo>
                    <a:pt x="33" y="0"/>
                    <a:pt x="15" y="8"/>
                    <a:pt x="8" y="2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36" name="Dowolny kształt 39"/>
            <p:cNvSpPr>
              <a:spLocks/>
            </p:cNvSpPr>
            <p:nvPr userDrawn="1"/>
          </p:nvSpPr>
          <p:spPr bwMode="auto">
            <a:xfrm flipH="1">
              <a:off x="161925" y="5654675"/>
              <a:ext cx="357188" cy="257175"/>
            </a:xfrm>
            <a:custGeom>
              <a:avLst/>
              <a:gdLst>
                <a:gd name="T0" fmla="*/ 116 w 145"/>
                <a:gd name="T1" fmla="*/ 3 h 105"/>
                <a:gd name="T2" fmla="*/ 78 w 145"/>
                <a:gd name="T3" fmla="*/ 23 h 105"/>
                <a:gd name="T4" fmla="*/ 38 w 145"/>
                <a:gd name="T5" fmla="*/ 23 h 105"/>
                <a:gd name="T6" fmla="*/ 97 w 145"/>
                <a:gd name="T7" fmla="*/ 99 h 105"/>
                <a:gd name="T8" fmla="*/ 139 w 145"/>
                <a:gd name="T9" fmla="*/ 56 h 105"/>
                <a:gd name="T10" fmla="*/ 116 w 145"/>
                <a:gd name="T11" fmla="*/ 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5" h="105">
                  <a:moveTo>
                    <a:pt x="116" y="3"/>
                  </a:moveTo>
                  <a:cubicBezTo>
                    <a:pt x="96" y="0"/>
                    <a:pt x="84" y="9"/>
                    <a:pt x="78" y="23"/>
                  </a:cubicBezTo>
                  <a:cubicBezTo>
                    <a:pt x="62" y="15"/>
                    <a:pt x="45" y="16"/>
                    <a:pt x="38" y="23"/>
                  </a:cubicBezTo>
                  <a:cubicBezTo>
                    <a:pt x="0" y="62"/>
                    <a:pt x="69" y="105"/>
                    <a:pt x="97" y="99"/>
                  </a:cubicBezTo>
                  <a:cubicBezTo>
                    <a:pt x="109" y="100"/>
                    <a:pt x="134" y="76"/>
                    <a:pt x="139" y="56"/>
                  </a:cubicBezTo>
                  <a:cubicBezTo>
                    <a:pt x="145" y="29"/>
                    <a:pt x="129" y="5"/>
                    <a:pt x="11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37" name="Dowolny kształt 40"/>
            <p:cNvSpPr>
              <a:spLocks/>
            </p:cNvSpPr>
            <p:nvPr userDrawn="1"/>
          </p:nvSpPr>
          <p:spPr bwMode="auto">
            <a:xfrm flipH="1">
              <a:off x="111125" y="5670550"/>
              <a:ext cx="412750" cy="247650"/>
            </a:xfrm>
            <a:custGeom>
              <a:avLst/>
              <a:gdLst>
                <a:gd name="T0" fmla="*/ 164 w 168"/>
                <a:gd name="T1" fmla="*/ 24 h 101"/>
                <a:gd name="T2" fmla="*/ 101 w 168"/>
                <a:gd name="T3" fmla="*/ 80 h 101"/>
                <a:gd name="T4" fmla="*/ 98 w 168"/>
                <a:gd name="T5" fmla="*/ 46 h 101"/>
                <a:gd name="T6" fmla="*/ 76 w 168"/>
                <a:gd name="T7" fmla="*/ 1 h 101"/>
                <a:gd name="T8" fmla="*/ 88 w 168"/>
                <a:gd name="T9" fmla="*/ 83 h 101"/>
                <a:gd name="T10" fmla="*/ 58 w 168"/>
                <a:gd name="T11" fmla="*/ 63 h 101"/>
                <a:gd name="T12" fmla="*/ 9 w 168"/>
                <a:gd name="T13" fmla="*/ 52 h 101"/>
                <a:gd name="T14" fmla="*/ 96 w 168"/>
                <a:gd name="T15" fmla="*/ 96 h 101"/>
                <a:gd name="T16" fmla="*/ 98 w 168"/>
                <a:gd name="T17" fmla="*/ 96 h 101"/>
                <a:gd name="T18" fmla="*/ 99 w 168"/>
                <a:gd name="T19" fmla="*/ 95 h 101"/>
                <a:gd name="T20" fmla="*/ 139 w 168"/>
                <a:gd name="T21" fmla="*/ 67 h 101"/>
                <a:gd name="T22" fmla="*/ 164 w 168"/>
                <a:gd name="T23" fmla="*/ 2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8" h="101">
                  <a:moveTo>
                    <a:pt x="164" y="24"/>
                  </a:moveTo>
                  <a:cubicBezTo>
                    <a:pt x="152" y="13"/>
                    <a:pt x="115" y="56"/>
                    <a:pt x="101" y="80"/>
                  </a:cubicBezTo>
                  <a:cubicBezTo>
                    <a:pt x="102" y="70"/>
                    <a:pt x="101" y="57"/>
                    <a:pt x="98" y="46"/>
                  </a:cubicBezTo>
                  <a:cubicBezTo>
                    <a:pt x="93" y="20"/>
                    <a:pt x="81" y="0"/>
                    <a:pt x="76" y="1"/>
                  </a:cubicBezTo>
                  <a:cubicBezTo>
                    <a:pt x="61" y="5"/>
                    <a:pt x="75" y="58"/>
                    <a:pt x="88" y="83"/>
                  </a:cubicBezTo>
                  <a:cubicBezTo>
                    <a:pt x="80" y="76"/>
                    <a:pt x="68" y="68"/>
                    <a:pt x="58" y="63"/>
                  </a:cubicBezTo>
                  <a:cubicBezTo>
                    <a:pt x="34" y="51"/>
                    <a:pt x="11" y="48"/>
                    <a:pt x="9" y="52"/>
                  </a:cubicBezTo>
                  <a:cubicBezTo>
                    <a:pt x="0" y="71"/>
                    <a:pt x="85" y="101"/>
                    <a:pt x="96" y="96"/>
                  </a:cubicBezTo>
                  <a:cubicBezTo>
                    <a:pt x="97" y="96"/>
                    <a:pt x="97" y="96"/>
                    <a:pt x="98" y="96"/>
                  </a:cubicBezTo>
                  <a:cubicBezTo>
                    <a:pt x="99" y="96"/>
                    <a:pt x="99" y="96"/>
                    <a:pt x="99" y="95"/>
                  </a:cubicBezTo>
                  <a:cubicBezTo>
                    <a:pt x="106" y="94"/>
                    <a:pt x="126" y="80"/>
                    <a:pt x="139" y="67"/>
                  </a:cubicBezTo>
                  <a:cubicBezTo>
                    <a:pt x="158" y="48"/>
                    <a:pt x="168" y="27"/>
                    <a:pt x="164" y="2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44" name="Elipsa 33"/>
            <p:cNvSpPr>
              <a:spLocks noChangeArrowheads="1"/>
            </p:cNvSpPr>
            <p:nvPr userDrawn="1"/>
          </p:nvSpPr>
          <p:spPr bwMode="auto">
            <a:xfrm flipH="1">
              <a:off x="546100" y="1807440"/>
              <a:ext cx="82550" cy="698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45" name="Dowolny kształt 18"/>
            <p:cNvSpPr>
              <a:spLocks/>
            </p:cNvSpPr>
            <p:nvPr userDrawn="1"/>
          </p:nvSpPr>
          <p:spPr bwMode="auto">
            <a:xfrm flipH="1">
              <a:off x="1088588" y="6153943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grpSp>
          <p:nvGrpSpPr>
            <p:cNvPr id="49" name="Grupa 48"/>
            <p:cNvGrpSpPr/>
            <p:nvPr userDrawn="1"/>
          </p:nvGrpSpPr>
          <p:grpSpPr>
            <a:xfrm>
              <a:off x="603252" y="4833897"/>
              <a:ext cx="607348" cy="609642"/>
              <a:chOff x="2051052" y="5522596"/>
              <a:chExt cx="892175" cy="895542"/>
            </a:xfrm>
          </p:grpSpPr>
          <p:sp>
            <p:nvSpPr>
              <p:cNvPr id="50" name="Dowolny kształt 5"/>
              <p:cNvSpPr>
                <a:spLocks/>
              </p:cNvSpPr>
              <p:nvPr userDrawn="1"/>
            </p:nvSpPr>
            <p:spPr bwMode="auto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dirty="0"/>
              </a:p>
            </p:txBody>
          </p:sp>
          <p:sp>
            <p:nvSpPr>
              <p:cNvPr id="51" name="Linia 6"/>
              <p:cNvSpPr>
                <a:spLocks noChangeShapeType="1"/>
              </p:cNvSpPr>
              <p:nvPr userDrawn="1"/>
            </p:nvSpPr>
            <p:spPr bwMode="auto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dirty="0"/>
              </a:p>
            </p:txBody>
          </p:sp>
          <p:sp>
            <p:nvSpPr>
              <p:cNvPr id="52" name="Dowolny kształt 32"/>
              <p:cNvSpPr>
                <a:spLocks/>
              </p:cNvSpPr>
              <p:nvPr userDrawn="1"/>
            </p:nvSpPr>
            <p:spPr bwMode="auto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dirty="0"/>
              </a:p>
            </p:txBody>
          </p:sp>
          <p:sp>
            <p:nvSpPr>
              <p:cNvPr id="53" name="Dowolny kształt 33"/>
              <p:cNvSpPr>
                <a:spLocks/>
              </p:cNvSpPr>
              <p:nvPr userDrawn="1"/>
            </p:nvSpPr>
            <p:spPr bwMode="auto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dirty="0"/>
              </a:p>
            </p:txBody>
          </p:sp>
          <p:sp>
            <p:nvSpPr>
              <p:cNvPr id="54" name="Dowolny kształt 32"/>
              <p:cNvSpPr>
                <a:spLocks/>
              </p:cNvSpPr>
              <p:nvPr userDrawn="1"/>
            </p:nvSpPr>
            <p:spPr bwMode="auto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dirty="0"/>
              </a:p>
            </p:txBody>
          </p:sp>
          <p:sp>
            <p:nvSpPr>
              <p:cNvPr id="55" name="Elipsa 54"/>
              <p:cNvSpPr/>
              <p:nvPr userDrawn="1"/>
            </p:nvSpPr>
            <p:spPr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</p:grpSp>
        <p:grpSp>
          <p:nvGrpSpPr>
            <p:cNvPr id="56" name="Grupa 55"/>
            <p:cNvGrpSpPr/>
            <p:nvPr userDrawn="1"/>
          </p:nvGrpSpPr>
          <p:grpSpPr>
            <a:xfrm rot="19876682">
              <a:off x="80098" y="1916305"/>
              <a:ext cx="878030" cy="874332"/>
              <a:chOff x="4277517" y="3752400"/>
              <a:chExt cx="1154448" cy="1149586"/>
            </a:xfrm>
          </p:grpSpPr>
          <p:sp>
            <p:nvSpPr>
              <p:cNvPr id="57" name="Dowolny kształt 56"/>
              <p:cNvSpPr>
                <a:spLocks/>
              </p:cNvSpPr>
              <p:nvPr userDrawn="1"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dirty="0"/>
              </a:p>
            </p:txBody>
          </p:sp>
          <p:sp>
            <p:nvSpPr>
              <p:cNvPr id="58" name="Dowolny kształt 35"/>
              <p:cNvSpPr>
                <a:spLocks/>
              </p:cNvSpPr>
              <p:nvPr userDrawn="1"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dirty="0"/>
              </a:p>
            </p:txBody>
          </p:sp>
          <p:sp>
            <p:nvSpPr>
              <p:cNvPr id="59" name="Dowolny kształt 41"/>
              <p:cNvSpPr>
                <a:spLocks/>
              </p:cNvSpPr>
              <p:nvPr userDrawn="1"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dirty="0"/>
              </a:p>
            </p:txBody>
          </p:sp>
          <p:sp>
            <p:nvSpPr>
              <p:cNvPr id="60" name="Dowolny kształt 41"/>
              <p:cNvSpPr>
                <a:spLocks/>
              </p:cNvSpPr>
              <p:nvPr userDrawn="1"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dirty="0"/>
              </a:p>
            </p:txBody>
          </p:sp>
          <p:sp>
            <p:nvSpPr>
              <p:cNvPr id="61" name="Dowolny kształt 42"/>
              <p:cNvSpPr>
                <a:spLocks/>
              </p:cNvSpPr>
              <p:nvPr userDrawn="1"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pl-PL" dirty="0"/>
              </a:p>
            </p:txBody>
          </p:sp>
        </p:grpSp>
      </p:grpSp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1524000" y="565653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524000" y="1900823"/>
            <a:ext cx="91440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9259887" y="6400800"/>
            <a:ext cx="2094705" cy="202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EAB6F22D-34FA-43A4-B48A-40A230D6062C}" type="datetime1">
              <a:rPr lang="pl-PL" smtClean="0"/>
              <a:pPr/>
              <a:t>2019-11-09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838200" y="6400800"/>
            <a:ext cx="8001000" cy="202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11737975" y="6400800"/>
            <a:ext cx="418630" cy="202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484FD59D-33F1-4A76-843D-E67207CAFE54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1545543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9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9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1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0.jpeg"/><Relationship Id="rId4" Type="http://schemas.openxmlformats.org/officeDocument/2006/relationships/image" Target="../media/image5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7" Type="http://schemas.openxmlformats.org/officeDocument/2006/relationships/image" Target="../media/image176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5.jpeg"/><Relationship Id="rId5" Type="http://schemas.openxmlformats.org/officeDocument/2006/relationships/image" Target="../media/image174.jpeg"/><Relationship Id="rId4" Type="http://schemas.openxmlformats.org/officeDocument/2006/relationships/image" Target="../media/image173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324708" y="314179"/>
            <a:ext cx="9144000" cy="2651760"/>
          </a:xfrm>
        </p:spPr>
        <p:txBody>
          <a:bodyPr>
            <a:normAutofit fontScale="90000"/>
          </a:bodyPr>
          <a:lstStyle/>
          <a:p>
            <a:pPr algn="ctr" defTabSz="914400">
              <a:lnSpc>
                <a:spcPct val="80000"/>
              </a:lnSpc>
              <a:spcBef>
                <a:spcPct val="0"/>
              </a:spcBef>
              <a:buNone/>
            </a:pPr>
            <a:r>
              <a:rPr lang="pl-PL" dirty="0" smtClean="0"/>
              <a:t>PRZEDSZKOLE NIEPUBLICZNE </a:t>
            </a:r>
            <a:br>
              <a:rPr lang="pl-PL" dirty="0" smtClean="0"/>
            </a:br>
            <a:r>
              <a:rPr lang="pl-PL" dirty="0" smtClean="0"/>
              <a:t>ŻAK W OŁAWIE</a:t>
            </a:r>
            <a:endParaRPr lang="pl-PL" dirty="0"/>
          </a:p>
        </p:txBody>
      </p:sp>
      <p:pic>
        <p:nvPicPr>
          <p:cNvPr id="4" name="Picture 5" descr="C:\Users\Koteczek\Desktop\logo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4404989" y="3000236"/>
            <a:ext cx="2675749" cy="231031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="" xmlns:p14="http://schemas.microsoft.com/office/powerpoint/2010/main" val="32667594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97540" y="696036"/>
            <a:ext cx="6905768" cy="1023582"/>
          </a:xfrm>
        </p:spPr>
        <p:txBody>
          <a:bodyPr>
            <a:noAutofit/>
          </a:bodyPr>
          <a:lstStyle/>
          <a:p>
            <a:pPr algn="ctr"/>
            <a:r>
              <a:rPr lang="pl-PL" sz="4800" b="1" dirty="0" smtClean="0"/>
              <a:t>Sport w przedszkolu </a:t>
            </a:r>
            <a:endParaRPr lang="pl-PL" sz="4800" b="1" dirty="0"/>
          </a:p>
        </p:txBody>
      </p:sp>
      <p:pic>
        <p:nvPicPr>
          <p:cNvPr id="28674" name="Picture 2" descr="Znalezione obrazy dla zapytania sport   w przedszkolu rysune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6164" y="2306471"/>
            <a:ext cx="7659986" cy="3384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70497" y="191068"/>
            <a:ext cx="6605515" cy="815454"/>
          </a:xfrm>
        </p:spPr>
        <p:txBody>
          <a:bodyPr>
            <a:noAutofit/>
          </a:bodyPr>
          <a:lstStyle/>
          <a:p>
            <a:pPr algn="ctr"/>
            <a:r>
              <a:rPr lang="pl-PL" sz="4800" b="1" dirty="0" smtClean="0"/>
              <a:t>Sport w przedszkolu</a:t>
            </a:r>
            <a:endParaRPr lang="pl-PL" sz="4800" b="1" dirty="0"/>
          </a:p>
        </p:txBody>
      </p:sp>
      <p:pic>
        <p:nvPicPr>
          <p:cNvPr id="27650" name="Picture 2" descr="C:\Users\Natalia\Desktop\prezentacja zakończenie\1 (2).jpg"/>
          <p:cNvPicPr>
            <a:picLocks noChangeAspect="1" noChangeArrowheads="1"/>
          </p:cNvPicPr>
          <p:nvPr/>
        </p:nvPicPr>
        <p:blipFill>
          <a:blip r:embed="rId2" cstate="print"/>
          <a:srcRect b="9005"/>
          <a:stretch>
            <a:fillRect/>
          </a:stretch>
        </p:blipFill>
        <p:spPr bwMode="auto">
          <a:xfrm>
            <a:off x="1119116" y="1009934"/>
            <a:ext cx="4040305" cy="2757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6018" y="1008538"/>
            <a:ext cx="3684895" cy="28108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53134" y="3947141"/>
            <a:ext cx="4326340" cy="29108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82145" y="156221"/>
            <a:ext cx="6264322" cy="1143000"/>
          </a:xfrm>
        </p:spPr>
        <p:txBody>
          <a:bodyPr>
            <a:noAutofit/>
          </a:bodyPr>
          <a:lstStyle/>
          <a:p>
            <a:r>
              <a:rPr lang="pl-PL" sz="4800" b="1" dirty="0" smtClean="0"/>
              <a:t>Zajęcia sportowe</a:t>
            </a:r>
            <a:endParaRPr lang="pl-PL" sz="4800" b="1" dirty="0"/>
          </a:p>
        </p:txBody>
      </p:sp>
      <p:pic>
        <p:nvPicPr>
          <p:cNvPr id="2050" name="Picture 2" descr="C:\Users\Natalia\Desktop\prezentacja zakończenie\1 (8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5593" y="1746913"/>
            <a:ext cx="3353368" cy="2515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C:\Users\Natalia\Desktop\prezentacja zakończenie\3 (8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3748" y="2702256"/>
            <a:ext cx="2681116" cy="357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3" name="Picture 5" descr="https://scontent-waw1-1.xx.fbcdn.net/v/t34.0-12/19114650_10211626986744691_1107070880_n.jpg?oh=ff0a5f1674ab7e6a4610828f73184bb1&amp;oe=59428ED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71025" y="1637731"/>
            <a:ext cx="3821372" cy="2866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2388358" y="0"/>
            <a:ext cx="8316913" cy="1143000"/>
          </a:xfrm>
        </p:spPr>
        <p:txBody>
          <a:bodyPr>
            <a:noAutofit/>
          </a:bodyPr>
          <a:lstStyle/>
          <a:p>
            <a:pPr algn="ctr"/>
            <a:r>
              <a:rPr lang="pl-PL" sz="4800" b="1" dirty="0" smtClean="0"/>
              <a:t>III Bieg Żaka</a:t>
            </a:r>
            <a:endParaRPr lang="pl-PL" sz="4800" b="1" dirty="0"/>
          </a:p>
        </p:txBody>
      </p:sp>
      <p:pic>
        <p:nvPicPr>
          <p:cNvPr id="64514" name="Picture 2" descr="C:\Users\Natalia\Pictures\Iphon\IMG_43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3080" y="3562064"/>
            <a:ext cx="3885063" cy="2913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4515" name="Picture 3" descr="C:\Users\Natalia\Pictures\Iphon\IMG_43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1445" y="719921"/>
            <a:ext cx="3434685" cy="2576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4516" name="Picture 4" descr="C:\Users\Natalia\Pictures\Iphon\IMG_4130.JPG"/>
          <p:cNvPicPr>
            <a:picLocks noChangeAspect="1" noChangeArrowheads="1"/>
          </p:cNvPicPr>
          <p:nvPr/>
        </p:nvPicPr>
        <p:blipFill>
          <a:blip r:embed="rId4" cstate="print"/>
          <a:srcRect r="12690"/>
          <a:stretch>
            <a:fillRect/>
          </a:stretch>
        </p:blipFill>
        <p:spPr bwMode="auto">
          <a:xfrm>
            <a:off x="4558352" y="1218063"/>
            <a:ext cx="2879678" cy="2473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4517" name="Picture 5" descr="C:\Users\Natalia\Pictures\Iphon\IMG_41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81179" y="4094328"/>
            <a:ext cx="2838734" cy="2129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4518" name="Picture 6" descr="C:\Users\Natalia\Pictures\Iphon\IMG_4055.JPG"/>
          <p:cNvPicPr>
            <a:picLocks noChangeAspect="1" noChangeArrowheads="1"/>
          </p:cNvPicPr>
          <p:nvPr/>
        </p:nvPicPr>
        <p:blipFill>
          <a:blip r:embed="rId6" cstate="print"/>
          <a:srcRect r="15209"/>
          <a:stretch>
            <a:fillRect/>
          </a:stretch>
        </p:blipFill>
        <p:spPr bwMode="auto">
          <a:xfrm>
            <a:off x="8256895" y="1211239"/>
            <a:ext cx="2866030" cy="2535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4519" name="Picture 7" descr="C:\Users\Natalia\Pictures\Iphon\IMG_423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70461" y="4094328"/>
            <a:ext cx="2975211" cy="2231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3166281" y="-177421"/>
            <a:ext cx="5241285" cy="1143000"/>
          </a:xfrm>
        </p:spPr>
        <p:txBody>
          <a:bodyPr>
            <a:normAutofit/>
          </a:bodyPr>
          <a:lstStyle/>
          <a:p>
            <a:pPr algn="ctr"/>
            <a:r>
              <a:rPr lang="pl-PL" sz="4800" b="1" dirty="0" smtClean="0"/>
              <a:t>Zumba</a:t>
            </a:r>
            <a:endParaRPr lang="pl-PL" sz="4800" b="1" dirty="0"/>
          </a:p>
        </p:txBody>
      </p:sp>
      <p:pic>
        <p:nvPicPr>
          <p:cNvPr id="4097" name="Picture 1" descr="C:\Users\Natalia\Desktop\prezentacja zakończenie\IMG_01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787" y="941695"/>
            <a:ext cx="4185313" cy="31389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8" name="Picture 2" descr="C:\Users\Natalia\Desktop\prezentacja zakończenie\19184199_10211626989544761_2144444035_n.jpg"/>
          <p:cNvPicPr>
            <a:picLocks noChangeAspect="1" noChangeArrowheads="1"/>
          </p:cNvPicPr>
          <p:nvPr/>
        </p:nvPicPr>
        <p:blipFill>
          <a:blip r:embed="rId3" cstate="print"/>
          <a:srcRect l="17513" t="18308" r="5622" b="16219"/>
          <a:stretch>
            <a:fillRect/>
          </a:stretch>
        </p:blipFill>
        <p:spPr bwMode="auto">
          <a:xfrm>
            <a:off x="6673753" y="982241"/>
            <a:ext cx="4935593" cy="31530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9" name="Picture 3" descr="C:\Users\Natalia\Desktop\prezentacja zakończenie\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9853" y="3657601"/>
            <a:ext cx="3662717" cy="27470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100" name="Picture 4" descr="C:\Users\Natalia\Pictures\Iphon\103APPLE\IMG_326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06268" y="3695132"/>
            <a:ext cx="3680345" cy="27602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800" b="1" dirty="0" smtClean="0"/>
              <a:t>Projekty edukacyjne </a:t>
            </a:r>
            <a:endParaRPr lang="pl-PL" sz="4800" b="1" dirty="0"/>
          </a:p>
        </p:txBody>
      </p:sp>
      <p:pic>
        <p:nvPicPr>
          <p:cNvPr id="28674" name="Picture 2" descr="Podobny obra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7794" y="1910687"/>
            <a:ext cx="6831176" cy="42581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1733266" y="-245660"/>
            <a:ext cx="7533611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800" b="1" dirty="0" smtClean="0"/>
              <a:t>Doświadczenia badawcze</a:t>
            </a:r>
            <a:endParaRPr lang="pl-PL" sz="4800" b="1" dirty="0"/>
          </a:p>
        </p:txBody>
      </p:sp>
      <p:pic>
        <p:nvPicPr>
          <p:cNvPr id="30722" name="Picture 2" descr="C:\Users\Natalia\Desktop\prezentacja zakończenie\1 (1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5660" y="965577"/>
            <a:ext cx="3412511" cy="25593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23" name="Picture 3" descr="C:\Users\Natalia\Desktop\prezentacja zakończenie\4 (6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76788" y="955343"/>
            <a:ext cx="3130047" cy="1763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24" name="Picture 4" descr="C:\Users\Natalia\Desktop\prezentacja zakończenie\2 (5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5659" y="3917334"/>
            <a:ext cx="3370998" cy="2528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25" name="Picture 5" descr="C:\Users\Natalia\Desktop\prezentacja zakończenie\19113375_10211626966144176_670395387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83410" y="1241947"/>
            <a:ext cx="3421651" cy="49814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26" name="Picture 6" descr="C:\Users\Natalia\Pictures\Iphon\IMG_265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67284" y="2948579"/>
            <a:ext cx="2947918" cy="1780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27" name="Picture 7" descr="C:\Users\Natalia\Pictures\Iphon\IMG_2714.JPG"/>
          <p:cNvPicPr>
            <a:picLocks noChangeAspect="1" noChangeArrowheads="1"/>
          </p:cNvPicPr>
          <p:nvPr/>
        </p:nvPicPr>
        <p:blipFill>
          <a:blip r:embed="rId7" cstate="print"/>
          <a:srcRect l="20451" t="-2337"/>
          <a:stretch>
            <a:fillRect/>
          </a:stretch>
        </p:blipFill>
        <p:spPr bwMode="auto">
          <a:xfrm>
            <a:off x="4380931" y="4831309"/>
            <a:ext cx="2852383" cy="1845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28215" y="183516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800" b="1" dirty="0" smtClean="0"/>
              <a:t>Ogólnopolski projekt edukacyjny „Wędrująca Książka”</a:t>
            </a:r>
            <a:endParaRPr lang="pl-PL" sz="4800" b="1" dirty="0"/>
          </a:p>
        </p:txBody>
      </p:sp>
      <p:pic>
        <p:nvPicPr>
          <p:cNvPr id="1026" name="Picture 2" descr="https://scontent-waw1-1.xx.fbcdn.net/v/t34.0-12/19415893_10211713258461430_1279338321_n.jpg?oh=6887fb0c5fbcce7d35e12d8069c692d5&amp;oe=594CAEF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942" b="6421"/>
          <a:stretch/>
        </p:blipFill>
        <p:spPr bwMode="auto">
          <a:xfrm>
            <a:off x="4353635" y="2320120"/>
            <a:ext cx="2505540" cy="25936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content-waw1-1.xx.fbcdn.net/v/t34.0-12/19398606_10211713258421429_653711214_n.jpg?oh=3b86e0c5a47b316f5324af44d3fee701&amp;oe=594CD7B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579" y="1772605"/>
            <a:ext cx="2611509" cy="34820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content-waw1-1.xx.fbcdn.net/v/t34.0-12/19398059_10211713258221424_450447963_n.jpg?oh=a25ffef5dc7f92d5d3cf85d4ea2f6bd4&amp;oe=594C84F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962" y="1910686"/>
            <a:ext cx="4239903" cy="31799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666973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2920621" y="-191069"/>
            <a:ext cx="5080829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800" b="1" dirty="0" smtClean="0"/>
              <a:t>Mali konstruktorzy</a:t>
            </a:r>
            <a:endParaRPr lang="pl-PL" sz="4800" b="1" dirty="0"/>
          </a:p>
        </p:txBody>
      </p:sp>
      <p:pic>
        <p:nvPicPr>
          <p:cNvPr id="32770" name="Picture 2" descr="C:\Users\Natalia\Pictures\Iphon\103APPLE\IMG_33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5910" y="614149"/>
            <a:ext cx="2200986" cy="2934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1" name="Picture 3" descr="C:\Users\Natalia\Pictures\Iphon\103APPLE\IMG_3338.JPG"/>
          <p:cNvPicPr>
            <a:picLocks noChangeAspect="1" noChangeArrowheads="1"/>
          </p:cNvPicPr>
          <p:nvPr/>
        </p:nvPicPr>
        <p:blipFill>
          <a:blip r:embed="rId3" cstate="print"/>
          <a:srcRect t="17707"/>
          <a:stretch>
            <a:fillRect/>
          </a:stretch>
        </p:blipFill>
        <p:spPr bwMode="auto">
          <a:xfrm>
            <a:off x="5199796" y="4041663"/>
            <a:ext cx="4253553" cy="2625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2" name="Picture 4" descr="C:\Users\Natalia\Desktop\prezentacja zakończenie\20170320_111845.jpg"/>
          <p:cNvPicPr>
            <a:picLocks noChangeAspect="1" noChangeArrowheads="1"/>
          </p:cNvPicPr>
          <p:nvPr/>
        </p:nvPicPr>
        <p:blipFill>
          <a:blip r:embed="rId4" cstate="print"/>
          <a:srcRect t="12233"/>
          <a:stretch>
            <a:fillRect/>
          </a:stretch>
        </p:blipFill>
        <p:spPr bwMode="auto">
          <a:xfrm>
            <a:off x="8243247" y="1055985"/>
            <a:ext cx="2455318" cy="2871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3" name="Picture 5" descr="C:\Users\Natalia\Pictures\Iphon\IMG_22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501" y="4067034"/>
            <a:ext cx="3302758" cy="2477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4" name="Picture 6" descr="C:\Users\Natalia\Desktop\prezentacja zakończenie\3 (3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75629" y="1044479"/>
            <a:ext cx="3471081" cy="2603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2784143" y="0"/>
            <a:ext cx="7124131" cy="970128"/>
          </a:xfrm>
        </p:spPr>
        <p:txBody>
          <a:bodyPr>
            <a:noAutofit/>
          </a:bodyPr>
          <a:lstStyle/>
          <a:p>
            <a:pPr algn="ctr"/>
            <a:r>
              <a:rPr lang="pl-PL" sz="4800" b="1" dirty="0" smtClean="0"/>
              <a:t>Mali przyrodnicy </a:t>
            </a:r>
            <a:endParaRPr lang="pl-PL" sz="4800" b="1" dirty="0"/>
          </a:p>
        </p:txBody>
      </p:sp>
      <p:pic>
        <p:nvPicPr>
          <p:cNvPr id="33794" name="Picture 2" descr="C:\Users\Natalia\Desktop\prezentacja zakończenie\14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502" y="1166885"/>
            <a:ext cx="2920620" cy="2190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5" name="Picture 3" descr="C:\Users\Natalia\Desktop\prezentacja zakończenie\10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21374" y="1214651"/>
            <a:ext cx="3043450" cy="2282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6" name="Picture 4" descr="C:\Users\Natalia\Desktop\prezentacja zakończenie\8 (1).jpg"/>
          <p:cNvPicPr>
            <a:picLocks noChangeAspect="1" noChangeArrowheads="1"/>
          </p:cNvPicPr>
          <p:nvPr/>
        </p:nvPicPr>
        <p:blipFill>
          <a:blip r:embed="rId4" cstate="print"/>
          <a:srcRect b="27154"/>
          <a:stretch>
            <a:fillRect/>
          </a:stretch>
        </p:blipFill>
        <p:spPr bwMode="auto">
          <a:xfrm>
            <a:off x="7149816" y="1132764"/>
            <a:ext cx="4421495" cy="2415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7" name="Picture 5" descr="C:\Users\Natalia\Desktop\prezentacja zakończenie\17580058_1536943129681732_47420976_n (1).jpg"/>
          <p:cNvPicPr>
            <a:picLocks noChangeAspect="1" noChangeArrowheads="1"/>
          </p:cNvPicPr>
          <p:nvPr/>
        </p:nvPicPr>
        <p:blipFill>
          <a:blip r:embed="rId5" cstate="print"/>
          <a:srcRect l="11154" t="21264" r="26040" b="16328"/>
          <a:stretch>
            <a:fillRect/>
          </a:stretch>
        </p:blipFill>
        <p:spPr bwMode="auto">
          <a:xfrm>
            <a:off x="375938" y="3875965"/>
            <a:ext cx="3131535" cy="2333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8" name="Picture 6" descr="C:\Users\Natalia\Desktop\prezentacja zakończenie\5 (7).jpg"/>
          <p:cNvPicPr>
            <a:picLocks noChangeAspect="1" noChangeArrowheads="1"/>
          </p:cNvPicPr>
          <p:nvPr/>
        </p:nvPicPr>
        <p:blipFill>
          <a:blip r:embed="rId6" cstate="print"/>
          <a:srcRect b="8219"/>
          <a:stretch>
            <a:fillRect/>
          </a:stretch>
        </p:blipFill>
        <p:spPr bwMode="auto">
          <a:xfrm>
            <a:off x="8407021" y="3544059"/>
            <a:ext cx="2564500" cy="3136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9" name="Picture 7" descr="C:\Users\Natalia\Pictures\Iphon\IMG_0831.JPG"/>
          <p:cNvPicPr>
            <a:picLocks noChangeAspect="1" noChangeArrowheads="1"/>
          </p:cNvPicPr>
          <p:nvPr/>
        </p:nvPicPr>
        <p:blipFill>
          <a:blip r:embed="rId7" cstate="print"/>
          <a:srcRect b="19533"/>
          <a:stretch>
            <a:fillRect/>
          </a:stretch>
        </p:blipFill>
        <p:spPr bwMode="auto">
          <a:xfrm>
            <a:off x="3944203" y="3864616"/>
            <a:ext cx="4021539" cy="2427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86707" y="410307"/>
            <a:ext cx="7455878" cy="1295663"/>
          </a:xfrm>
        </p:spPr>
        <p:txBody>
          <a:bodyPr>
            <a:noAutofit/>
          </a:bodyPr>
          <a:lstStyle/>
          <a:p>
            <a:pPr algn="ctr"/>
            <a:r>
              <a:rPr lang="pl-PL" altLang="pl-PL" sz="6600" b="1" dirty="0" smtClean="0">
                <a:solidFill>
                  <a:schemeClr val="accent1">
                    <a:lumMod val="75000"/>
                  </a:schemeClr>
                </a:solidFill>
              </a:rPr>
              <a:t>Rok 2016/2017</a:t>
            </a:r>
            <a:endParaRPr lang="pl-PL" sz="6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>
          <a:xfrm>
            <a:off x="2071200" y="2273423"/>
            <a:ext cx="8229600" cy="3353654"/>
          </a:xfrm>
        </p:spPr>
        <p:txBody>
          <a:bodyPr>
            <a:normAutofit/>
          </a:bodyPr>
          <a:lstStyle/>
          <a:p>
            <a:pPr marL="0" indent="0" algn="ctr" eaLnBrk="1" hangingPunct="1">
              <a:buFontTx/>
              <a:buNone/>
            </a:pPr>
            <a:r>
              <a:rPr lang="pl-PL" altLang="pl-PL" sz="5400" b="1" dirty="0" smtClean="0"/>
              <a:t>Ciekawe wydarzenia, imprezy i działania edukacyjne…</a:t>
            </a:r>
            <a:br>
              <a:rPr lang="pl-PL" altLang="pl-PL" sz="5400" b="1" dirty="0" smtClean="0"/>
            </a:br>
            <a:endParaRPr lang="pl-PL" altLang="pl-PL" sz="5400" b="1" dirty="0" smtClean="0"/>
          </a:p>
        </p:txBody>
      </p:sp>
    </p:spTree>
    <p:extLst>
      <p:ext uri="{BB962C8B-B14F-4D97-AF65-F5344CB8AC3E}">
        <p14:creationId xmlns="" xmlns:p14="http://schemas.microsoft.com/office/powerpoint/2010/main" val="6115716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87355" y="0"/>
            <a:ext cx="9603475" cy="1143000"/>
          </a:xfrm>
        </p:spPr>
        <p:txBody>
          <a:bodyPr>
            <a:normAutofit/>
          </a:bodyPr>
          <a:lstStyle/>
          <a:p>
            <a:pPr algn="ctr"/>
            <a:r>
              <a:rPr lang="pl-PL" sz="4800" b="1" dirty="0" smtClean="0"/>
              <a:t>Przedszkolny ogródek</a:t>
            </a:r>
            <a:endParaRPr lang="pl-PL" sz="4800" b="1" dirty="0"/>
          </a:p>
        </p:txBody>
      </p:sp>
      <p:pic>
        <p:nvPicPr>
          <p:cNvPr id="3073" name="Picture 1" descr="C:\Users\Natalia\Desktop\prezentacja zakończenie\17690542_10212780641493567_1409683600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3516" y="1501252"/>
            <a:ext cx="2975212" cy="2231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C:\Users\Natalia\Desktop\prezentacja zakończenie\1 (1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97038" y="4012018"/>
            <a:ext cx="3203245" cy="2402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Users\Natalia\Pictures\Iphon\101APPLE - Kopia\IMG_13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65325" y="1354538"/>
            <a:ext cx="3098043" cy="23235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https://scontent-frt.xx.fbcdn.net/v/t34.0-12/19250941_10213548991061826_2119879252_n.jpg?oh=9881390a7d2b25b2c1e174ae0b028eaf&amp;oe=594711F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3439" y="3962292"/>
            <a:ext cx="3451508" cy="258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1241946" y="-218364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pl-PL" sz="4800" b="1" dirty="0" smtClean="0"/>
              <a:t>Ciekawe zajęcia</a:t>
            </a:r>
            <a:endParaRPr lang="pl-PL" sz="4800" b="1" dirty="0"/>
          </a:p>
        </p:txBody>
      </p:sp>
      <p:pic>
        <p:nvPicPr>
          <p:cNvPr id="68610" name="Picture 2" descr="https://lh3.googleusercontent.com/iCWVBsGquqEczER-LppC_pfcVOHny6Hw5p7oQobGRe4M6-Q_X8DzbXZKhpYT82DLL2jtpV5hmM6TFAzSkHqT_2jY3lcAprSdC5d2HzgZD29nGVHRwUQLCH491Td5fC3DzjQd60s=w600-h450-n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898" y="763600"/>
            <a:ext cx="3043450" cy="2282587"/>
          </a:xfrm>
          <a:prstGeom prst="rect">
            <a:avLst/>
          </a:prstGeom>
          <a:noFill/>
        </p:spPr>
      </p:pic>
      <p:pic>
        <p:nvPicPr>
          <p:cNvPr id="68612" name="Picture 4" descr="https://lh3.googleusercontent.com/8btnLK9EnLKEYg9EPvI3fdEYLZbPP_0iHopc52oDX6We_ebu6jcPaCYdqjs2UCZ4qbIcGH5Q97wsWvtGBOv-m5dyy8fb11yEy_WOSogJiVdNcFEShzuFSHwsvTHQkFKjjbiT9Xk=w442-h589-n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3294" y="1060078"/>
            <a:ext cx="2338426" cy="3116138"/>
          </a:xfrm>
          <a:prstGeom prst="rect">
            <a:avLst/>
          </a:prstGeom>
          <a:noFill/>
        </p:spPr>
      </p:pic>
      <p:pic>
        <p:nvPicPr>
          <p:cNvPr id="68614" name="Picture 6" descr="https://lh3.googleusercontent.com/lD8487FEH6I-XacDWFGkU0umH1KBS3-5MVnqZAbFkaXoRBpca76Mt4N7d_PARyPyNpErQhKDtRAD-7Udya6VaSsITqUp_mNv8s9PSA6vNMTKxX-6qnGl0y74pha99PK442MsfVI=w442-h589-n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07430" y="655092"/>
            <a:ext cx="2455282" cy="3271857"/>
          </a:xfrm>
          <a:prstGeom prst="rect">
            <a:avLst/>
          </a:prstGeom>
          <a:noFill/>
        </p:spPr>
      </p:pic>
      <p:pic>
        <p:nvPicPr>
          <p:cNvPr id="68615" name="Picture 7" descr="C:\Users\Natalia\Desktop\prezentacja zakończenie\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2013" y="3330053"/>
            <a:ext cx="3500080" cy="2100048"/>
          </a:xfrm>
          <a:prstGeom prst="rect">
            <a:avLst/>
          </a:prstGeom>
          <a:noFill/>
        </p:spPr>
      </p:pic>
      <p:pic>
        <p:nvPicPr>
          <p:cNvPr id="68616" name="Picture 8" descr="C:\Users\Natalia\Desktop\prezentacja zakończenie\12 (3).jpg"/>
          <p:cNvPicPr>
            <a:picLocks noChangeAspect="1" noChangeArrowheads="1"/>
          </p:cNvPicPr>
          <p:nvPr/>
        </p:nvPicPr>
        <p:blipFill>
          <a:blip r:embed="rId6" cstate="print"/>
          <a:srcRect l="7572" t="11075" r="7891"/>
          <a:stretch>
            <a:fillRect/>
          </a:stretch>
        </p:blipFill>
        <p:spPr bwMode="auto">
          <a:xfrm>
            <a:off x="8984776" y="4250599"/>
            <a:ext cx="2920621" cy="2304166"/>
          </a:xfrm>
          <a:prstGeom prst="rect">
            <a:avLst/>
          </a:prstGeom>
          <a:noFill/>
        </p:spPr>
      </p:pic>
      <p:pic>
        <p:nvPicPr>
          <p:cNvPr id="68617" name="Picture 9" descr="C:\Users\Natalia\Desktop\prezentacja zakończenie\4 (5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11260" y="2251879"/>
            <a:ext cx="2280303" cy="380481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2743200" y="183516"/>
            <a:ext cx="6209732" cy="1143000"/>
          </a:xfrm>
        </p:spPr>
        <p:txBody>
          <a:bodyPr>
            <a:noAutofit/>
          </a:bodyPr>
          <a:lstStyle/>
          <a:p>
            <a:pPr algn="ctr"/>
            <a:r>
              <a:rPr lang="pl-PL" sz="4800" b="1" dirty="0" smtClean="0"/>
              <a:t>Akcje charytatywne </a:t>
            </a:r>
            <a:endParaRPr lang="pl-PL" sz="4800" b="1" dirty="0"/>
          </a:p>
        </p:txBody>
      </p:sp>
      <p:pic>
        <p:nvPicPr>
          <p:cNvPr id="34818" name="Picture 2" descr="Znalezione obrazy dla zapytania akcje charytatywne"/>
          <p:cNvPicPr>
            <a:picLocks noChangeAspect="1" noChangeArrowheads="1"/>
          </p:cNvPicPr>
          <p:nvPr/>
        </p:nvPicPr>
        <p:blipFill>
          <a:blip r:embed="rId2" cstate="print"/>
          <a:srcRect t="12801" b="10484"/>
          <a:stretch>
            <a:fillRect/>
          </a:stretch>
        </p:blipFill>
        <p:spPr bwMode="auto">
          <a:xfrm>
            <a:off x="3261814" y="1924335"/>
            <a:ext cx="4981433" cy="4460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41194" y="204716"/>
            <a:ext cx="8502555" cy="1143000"/>
          </a:xfrm>
        </p:spPr>
        <p:txBody>
          <a:bodyPr>
            <a:noAutofit/>
          </a:bodyPr>
          <a:lstStyle/>
          <a:p>
            <a:pPr algn="ctr"/>
            <a:r>
              <a:rPr lang="pl-PL" sz="4000" b="1" dirty="0" smtClean="0"/>
              <a:t>Akcja DKMS - pozyskiwanie dawców szpiku</a:t>
            </a:r>
            <a:endParaRPr lang="pl-PL" sz="4000" b="1" dirty="0"/>
          </a:p>
        </p:txBody>
      </p:sp>
      <p:pic>
        <p:nvPicPr>
          <p:cNvPr id="35842" name="Picture 2" descr="C:\Users\Natalia\Desktop\prezentacja zakończenie\12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73039" y="3794077"/>
            <a:ext cx="3909512" cy="23457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5843" name="Picture 3" descr="C:\Users\Natalia\Desktop\prezentacja zakończenie\7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61110" y="1465427"/>
            <a:ext cx="2804616" cy="21034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5844" name="Picture 4" descr="C:\Users\Natalia\Desktop\prezentacja zakończenie\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75478" y="1473960"/>
            <a:ext cx="3144174" cy="418986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5845" name="Picture 5" descr="C:\Users\Natalia\Pictures\Iphon\IMG_07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24084" y="1747341"/>
            <a:ext cx="1835221" cy="30570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5846" name="Picture 6" descr="C:\Users\Natalia\Desktop\prezentacja zakończenie\4 (3).jpg"/>
          <p:cNvPicPr>
            <a:picLocks noChangeAspect="1" noChangeArrowheads="1"/>
          </p:cNvPicPr>
          <p:nvPr/>
        </p:nvPicPr>
        <p:blipFill>
          <a:blip r:embed="rId6" cstate="print"/>
          <a:srcRect l="4487" t="8439" r="8987" b="26185"/>
          <a:stretch>
            <a:fillRect/>
          </a:stretch>
        </p:blipFill>
        <p:spPr bwMode="auto">
          <a:xfrm>
            <a:off x="1378423" y="4992807"/>
            <a:ext cx="2797790" cy="15854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1228298" y="0"/>
            <a:ext cx="9144000" cy="1143000"/>
          </a:xfrm>
        </p:spPr>
        <p:txBody>
          <a:bodyPr/>
          <a:lstStyle/>
          <a:p>
            <a:pPr algn="ctr"/>
            <a:r>
              <a:rPr lang="pl-PL" b="1" dirty="0" smtClean="0"/>
              <a:t>Akcja „Dokarmiamy zwierzęta zimą”- spotkanie z panią weterynarz w schronisku</a:t>
            </a:r>
            <a:endParaRPr lang="pl-PL" b="1" dirty="0"/>
          </a:p>
        </p:txBody>
      </p:sp>
      <p:pic>
        <p:nvPicPr>
          <p:cNvPr id="36866" name="Picture 2" descr="C:\Users\Natalia\Pictures\Iphon\IMG_20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5660" y="1238535"/>
            <a:ext cx="3052549" cy="2289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867" name="Picture 3" descr="C:\Users\Natalia\Pictures\Iphon\IMG_20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7796" y="4234217"/>
            <a:ext cx="2752299" cy="2064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869" name="Picture 5" descr="https://scontent-waw1-1.xx.fbcdn.net/v/t34.0-12/19141481_10211626986264679_2108577161_n.jpg?oh=d2c717e10fe1aac78552ca6e213234e1&amp;oe=59436FA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02807" y="2006222"/>
            <a:ext cx="2851006" cy="3801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871" name="Picture 7" descr="https://scontent-waw1-1.xx.fbcdn.net/v/t34.0-12/19113375_10211626986224678_919039244_n.jpg?oh=d001e7615749671c78bd278d9bf31ef5&amp;oe=5943544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90428" y="1678675"/>
            <a:ext cx="4640238" cy="3480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319994"/>
            <a:ext cx="10918209" cy="1143000"/>
          </a:xfrm>
        </p:spPr>
        <p:txBody>
          <a:bodyPr>
            <a:noAutofit/>
          </a:bodyPr>
          <a:lstStyle/>
          <a:p>
            <a:pPr algn="ctr"/>
            <a:r>
              <a:rPr lang="pl-PL" sz="4800" b="1" dirty="0" smtClean="0"/>
              <a:t>Stawiamy  Panią Elę Wojdyłę na nogi </a:t>
            </a:r>
            <a:endParaRPr lang="pl-PL" sz="4800" b="1" dirty="0"/>
          </a:p>
        </p:txBody>
      </p:sp>
      <p:pic>
        <p:nvPicPr>
          <p:cNvPr id="3" name="Picture 2" descr="http://stawiamyelenanogi.pl/wp-content/uploads/2017/01/w-odwiedziny-do-eli-foto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3757" y="1733264"/>
            <a:ext cx="2584869" cy="45953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15" descr="https://scontent-waw1-1.xx.fbcdn.net/v/t34.0-12/16359289_10212143189357662_1379187968_n.jpg?oh=f5d15b1e5f4b1cc2f7947fa25f1644ab&amp;oe=588EC7F2"/>
          <p:cNvPicPr>
            <a:picLocks noChangeAspect="1" noChangeArrowheads="1"/>
          </p:cNvPicPr>
          <p:nvPr/>
        </p:nvPicPr>
        <p:blipFill>
          <a:blip r:embed="rId3" cstate="print"/>
          <a:srcRect t="13054" r="1536"/>
          <a:stretch>
            <a:fillRect/>
          </a:stretch>
        </p:blipFill>
        <p:spPr bwMode="auto">
          <a:xfrm>
            <a:off x="5090614" y="1955737"/>
            <a:ext cx="2442949" cy="38349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3" descr="C:\Users\Natalia\Desktop\zdjęcia do prezentacji\14841091946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31691" y="2470744"/>
            <a:ext cx="1649288" cy="29320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934269" y="811312"/>
            <a:ext cx="704224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800" b="1" dirty="0" smtClean="0"/>
              <a:t>Szlachetna Paczka,</a:t>
            </a:r>
            <a:br>
              <a:rPr lang="pl-PL" sz="4800" b="1" dirty="0" smtClean="0"/>
            </a:br>
            <a:r>
              <a:rPr lang="pl-PL" sz="4800" b="1" dirty="0" smtClean="0"/>
              <a:t>Miś dla Wrocławskiego Hospicjum</a:t>
            </a:r>
            <a:endParaRPr lang="pl-PL" sz="4800" b="1" dirty="0"/>
          </a:p>
        </p:txBody>
      </p:sp>
      <p:pic>
        <p:nvPicPr>
          <p:cNvPr id="3" name="Picture 6" descr="C:\Users\Natalia\Desktop\zdjęcia do prezentacji\15644580_10210087490818255_789279103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3689" y="2156346"/>
            <a:ext cx="2616411" cy="34865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7" descr="C:\Users\Natalia\Desktop\zdjęcia do prezentacji\15645230_10210087491098262_254371272_n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0314" y="2113099"/>
            <a:ext cx="2863938" cy="38164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99021" y="2210936"/>
            <a:ext cx="2038209" cy="36234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 descr="C:\Users\Natalia\Desktop\zdjęcia do prezentacji\IMAG2944 (1).jpg"/>
          <p:cNvPicPr>
            <a:picLocks noChangeAspect="1" noChangeArrowheads="1"/>
          </p:cNvPicPr>
          <p:nvPr/>
        </p:nvPicPr>
        <p:blipFill>
          <a:blip r:embed="rId5" cstate="print"/>
          <a:srcRect b="6741"/>
          <a:stretch>
            <a:fillRect/>
          </a:stretch>
        </p:blipFill>
        <p:spPr bwMode="auto">
          <a:xfrm>
            <a:off x="9360942" y="2169994"/>
            <a:ext cx="2185064" cy="34528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55344" y="0"/>
            <a:ext cx="10126638" cy="1143000"/>
          </a:xfrm>
        </p:spPr>
        <p:txBody>
          <a:bodyPr>
            <a:noAutofit/>
          </a:bodyPr>
          <a:lstStyle/>
          <a:p>
            <a:pPr algn="ctr"/>
            <a:r>
              <a:rPr lang="pl-PL" sz="4800" b="1" dirty="0" smtClean="0"/>
              <a:t>Światowy Dzień Zespołu Downa</a:t>
            </a:r>
            <a:endParaRPr lang="pl-PL" sz="4800" b="1" dirty="0"/>
          </a:p>
        </p:txBody>
      </p:sp>
      <p:pic>
        <p:nvPicPr>
          <p:cNvPr id="37890" name="Picture 2" descr="C:\Users\Natalia\Desktop\prezentacja zakończenie\19142296_10211626965344156_196886566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0563" y="1327243"/>
            <a:ext cx="7970292" cy="53135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61814" y="306346"/>
            <a:ext cx="4353636" cy="1143000"/>
          </a:xfrm>
        </p:spPr>
        <p:txBody>
          <a:bodyPr>
            <a:normAutofit/>
          </a:bodyPr>
          <a:lstStyle/>
          <a:p>
            <a:pPr algn="ctr"/>
            <a:r>
              <a:rPr lang="pl-PL" sz="4800" b="1" dirty="0" smtClean="0"/>
              <a:t>WOŚP</a:t>
            </a:r>
            <a:endParaRPr lang="pl-PL" sz="4800" b="1" dirty="0"/>
          </a:p>
        </p:txBody>
      </p:sp>
      <p:pic>
        <p:nvPicPr>
          <p:cNvPr id="3" name="Picture 5" descr="https://scontent-waw1-1.xx.fbcdn.net/v/t34.0-12/16244161_693745407463145_200150102_n.jpg?oh=20c8b1b22ce84a476e4a6c7be35312d4&amp;oe=588FD37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3041" y="1637732"/>
            <a:ext cx="6952542" cy="48313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41445" y="415528"/>
            <a:ext cx="11259403" cy="1143000"/>
          </a:xfrm>
        </p:spPr>
        <p:txBody>
          <a:bodyPr>
            <a:noAutofit/>
          </a:bodyPr>
          <a:lstStyle/>
          <a:p>
            <a:pPr algn="ctr"/>
            <a:r>
              <a:rPr lang="pl-PL" sz="4800" b="1" dirty="0" smtClean="0"/>
              <a:t>Uroczystości i imprezy przedszkolne </a:t>
            </a:r>
            <a:endParaRPr lang="pl-PL" sz="4800" b="1" dirty="0"/>
          </a:p>
        </p:txBody>
      </p:sp>
      <p:pic>
        <p:nvPicPr>
          <p:cNvPr id="40964" name="Picture 4" descr="Znalezione obrazy dla zapytania klaps filmowy rysune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7960" y="2197291"/>
            <a:ext cx="7011913" cy="39442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2344615" y="448775"/>
            <a:ext cx="8229600" cy="10795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pl-PL" altLang="pl-PL" sz="4800" b="1" dirty="0" smtClean="0">
                <a:solidFill>
                  <a:schemeClr val="tx1"/>
                </a:solidFill>
              </a:rPr>
              <a:t>Muzyka w przedszkolu</a:t>
            </a:r>
          </a:p>
        </p:txBody>
      </p:sp>
      <p:pic>
        <p:nvPicPr>
          <p:cNvPr id="8194" name="Picture 2" descr="Podobny obra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668" y="2286000"/>
            <a:ext cx="4703074" cy="3194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6854193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803176" y="756723"/>
            <a:ext cx="3812275" cy="1143000"/>
          </a:xfrm>
        </p:spPr>
        <p:txBody>
          <a:bodyPr>
            <a:normAutofit/>
          </a:bodyPr>
          <a:lstStyle/>
          <a:p>
            <a:pPr algn="ctr"/>
            <a:r>
              <a:rPr lang="pl-PL" sz="5400" b="1" dirty="0" smtClean="0"/>
              <a:t>II semestr </a:t>
            </a:r>
            <a:endParaRPr lang="pl-PL" sz="5400" b="1" dirty="0"/>
          </a:p>
        </p:txBody>
      </p:sp>
      <p:pic>
        <p:nvPicPr>
          <p:cNvPr id="1026" name="Picture 2" descr="Podobny obra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2406" y="2210938"/>
            <a:ext cx="6502661" cy="400163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42114" y="0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pl-PL" sz="4800" b="1" dirty="0" smtClean="0"/>
              <a:t>Dzień Babci i Dziadka </a:t>
            </a:r>
            <a:endParaRPr lang="pl-PL" sz="4800" b="1" dirty="0"/>
          </a:p>
        </p:txBody>
      </p:sp>
      <p:pic>
        <p:nvPicPr>
          <p:cNvPr id="1027" name="Picture 3" descr="C:\Users\Natalia\Pictures\Iphon\IMG_00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6536" y="1180533"/>
            <a:ext cx="3075294" cy="2306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433" name="Picture 1" descr="C:\Users\Natalia\Desktop\prezentacja zakończenie\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92119" y="1062671"/>
            <a:ext cx="4293980" cy="2411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506" name="Picture 2" descr="https://lh3.googleusercontent.com/2eAIFI-pnRKB-jPTmkAcT5bpf7u82TAhCeE0B-pQc0FcITmX6sHuVy_TGcA6eFRKy9DfdyS1HPe5OVFfL3g0mYSnML_aIMCpFzfC4QBc09uShOuueqrgAJ1XJ6dng7JrQO7yAAs=w600-h402-no"/>
          <p:cNvPicPr>
            <a:picLocks noChangeAspect="1" noChangeArrowheads="1"/>
          </p:cNvPicPr>
          <p:nvPr/>
        </p:nvPicPr>
        <p:blipFill>
          <a:blip r:embed="rId4" cstate="print"/>
          <a:srcRect b="21564"/>
          <a:stretch>
            <a:fillRect/>
          </a:stretch>
        </p:blipFill>
        <p:spPr bwMode="auto">
          <a:xfrm>
            <a:off x="2707706" y="3561212"/>
            <a:ext cx="5715000" cy="300336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 idx="4294967295"/>
          </p:nvPr>
        </p:nvSpPr>
        <p:spPr>
          <a:xfrm>
            <a:off x="3430801" y="0"/>
            <a:ext cx="6318250" cy="1143000"/>
          </a:xfrm>
        </p:spPr>
        <p:txBody>
          <a:bodyPr>
            <a:normAutofit/>
          </a:bodyPr>
          <a:lstStyle/>
          <a:p>
            <a:pPr algn="ctr"/>
            <a:r>
              <a:rPr lang="pl-PL" sz="4800" b="1" dirty="0" smtClean="0"/>
              <a:t>Bal Karnawałowy </a:t>
            </a:r>
            <a:endParaRPr lang="pl-PL" sz="4800" b="1" dirty="0"/>
          </a:p>
        </p:txBody>
      </p:sp>
      <p:pic>
        <p:nvPicPr>
          <p:cNvPr id="17409" name="Picture 1" descr="C:\Users\Natalia\Desktop\prezentacja zakończenie\16933592_1233922640019230_1760877670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6099" y="1336023"/>
            <a:ext cx="3367526" cy="1897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410" name="Picture 2" descr="C:\Users\Natalia\Desktop\prezentacja zakończenie\16933811_1233922693352558_1947128688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9296" y="1474411"/>
            <a:ext cx="3672491" cy="2068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82" name="Picture 2" descr="https://scontent-frt.xx.fbcdn.net/v/t34.0-12/19357462_10213549206427210_314557147_n.jpg?oh=12178c9b5568a4e7b76fed0370c24549&amp;oe=5945F61D"/>
          <p:cNvPicPr>
            <a:picLocks noChangeAspect="1" noChangeArrowheads="1"/>
          </p:cNvPicPr>
          <p:nvPr/>
        </p:nvPicPr>
        <p:blipFill>
          <a:blip r:embed="rId4" cstate="print"/>
          <a:srcRect l="15244" t="15018" b="17370"/>
          <a:stretch>
            <a:fillRect/>
          </a:stretch>
        </p:blipFill>
        <p:spPr bwMode="auto">
          <a:xfrm>
            <a:off x="566099" y="3653614"/>
            <a:ext cx="2550757" cy="2713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84" name="Picture 4" descr="https://scontent-frt.xx.fbcdn.net/v/t34.0-12/19357425_10213549204627165_1906946368_n.jpg?oh=6efd14c4c9504dd3898b8762057e834e&amp;oe=5946F5D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29850" y="1705971"/>
            <a:ext cx="3275461" cy="4367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86" name="Picture 6" descr="https://scontent-frt.xx.fbcdn.net/v/t34.0-12/19191121_10213549228467761_1180478377_n.jpg?oh=5f581d0622bb7d9fd3dbff20b86af7c8&amp;oe=5946FABE"/>
          <p:cNvPicPr>
            <a:picLocks noChangeAspect="1" noChangeArrowheads="1"/>
          </p:cNvPicPr>
          <p:nvPr/>
        </p:nvPicPr>
        <p:blipFill>
          <a:blip r:embed="rId6" cstate="print"/>
          <a:srcRect t="18655" r="11911"/>
          <a:stretch>
            <a:fillRect/>
          </a:stretch>
        </p:blipFill>
        <p:spPr bwMode="auto">
          <a:xfrm>
            <a:off x="3657599" y="3835021"/>
            <a:ext cx="3862318" cy="2674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19116" y="565653"/>
            <a:ext cx="9548884" cy="1454216"/>
          </a:xfrm>
        </p:spPr>
        <p:txBody>
          <a:bodyPr>
            <a:noAutofit/>
          </a:bodyPr>
          <a:lstStyle/>
          <a:p>
            <a:pPr algn="ctr"/>
            <a:r>
              <a:rPr lang="pl-PL" sz="4400" b="1" dirty="0" smtClean="0"/>
              <a:t>Konkurs matematyczny oraz wiedzy i umiejętności przedszkolaka</a:t>
            </a:r>
            <a:endParaRPr lang="pl-PL" sz="4400" b="1" dirty="0"/>
          </a:p>
        </p:txBody>
      </p:sp>
      <p:pic>
        <p:nvPicPr>
          <p:cNvPr id="2049" name="Picture 1" descr="C:\Users\Natalia\Desktop\prezentacja zakończenie\9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3744" y="2248466"/>
            <a:ext cx="3170835" cy="2378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58" name="Picture 2" descr="C:\Users\Natalia\Pictures\Iphon\101APPLE - Kopia\IMG_17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97588" y="2146113"/>
            <a:ext cx="2916069" cy="2187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59" name="Picture 3" descr="C:\Users\Natalia\Desktop\prezentacja zakończenie\19184061_10211626987144701_811073206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1180" y="4090914"/>
            <a:ext cx="3179929" cy="2384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69492" y="368489"/>
            <a:ext cx="9635320" cy="1143000"/>
          </a:xfrm>
        </p:spPr>
        <p:txBody>
          <a:bodyPr>
            <a:noAutofit/>
          </a:bodyPr>
          <a:lstStyle/>
          <a:p>
            <a:pPr algn="ctr"/>
            <a:r>
              <a:rPr lang="pl-PL" sz="4800" b="1" dirty="0" smtClean="0"/>
              <a:t>Dzień Wody, Dzień Życzliwości </a:t>
            </a:r>
            <a:endParaRPr lang="pl-PL" sz="4800" b="1" dirty="0"/>
          </a:p>
        </p:txBody>
      </p:sp>
      <p:pic>
        <p:nvPicPr>
          <p:cNvPr id="18433" name="Picture 1" descr="C:\Users\Natalia\Desktop\prezentacja zakończenie\1 (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8299" y="4019692"/>
            <a:ext cx="3398292" cy="2548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4" name="Picture 2" descr="C:\Users\Natalia\Desktop\zdjęcia do prezentacji\IMAG28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0238" y="2954738"/>
            <a:ext cx="3784979" cy="2129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5" name="Picture 3" descr="C:\Users\Natalia\Desktop\zdjęcia do prezentacji\IMAG28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70527" y="1723380"/>
            <a:ext cx="2488876" cy="44288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6" name="Picture 4" descr="C:\Users\Natalia\Desktop\prezentacja zakończenie\6 (2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41945" y="1787857"/>
            <a:ext cx="3340857" cy="2004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2388358" y="44355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pl-PL" sz="4800" b="1" dirty="0" smtClean="0"/>
              <a:t>Pierwszy Dzień Wiosny </a:t>
            </a:r>
            <a:endParaRPr lang="pl-PL" sz="4800" b="1" dirty="0"/>
          </a:p>
        </p:txBody>
      </p:sp>
      <p:pic>
        <p:nvPicPr>
          <p:cNvPr id="17409" name="Picture 1" descr="C:\Users\Natalia\Desktop\prezentacja zakończenie\1 (10).jpg"/>
          <p:cNvPicPr>
            <a:picLocks noChangeAspect="1" noChangeArrowheads="1"/>
          </p:cNvPicPr>
          <p:nvPr/>
        </p:nvPicPr>
        <p:blipFill>
          <a:blip r:embed="rId2" cstate="print"/>
          <a:srcRect b="20556"/>
          <a:stretch>
            <a:fillRect/>
          </a:stretch>
        </p:blipFill>
        <p:spPr bwMode="auto">
          <a:xfrm>
            <a:off x="3998794" y="1652947"/>
            <a:ext cx="2758625" cy="3888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410" name="Picture 2" descr="C:\Users\Natalia\Desktop\prezentacja zakończenie\6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8247" y="1187355"/>
            <a:ext cx="3285370" cy="4378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412" name="Picture 4" descr="https://scontent-waw1-1.xx.fbcdn.net/v/t34.0-12/19251109_10213563263538629_2070060094_n.jpg?oh=306d35c369a43c11e5c60ca2f08c12c1&amp;oe=5948316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60358" y="1528549"/>
            <a:ext cx="4913195" cy="3684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398293" y="0"/>
            <a:ext cx="5322627" cy="1143000"/>
          </a:xfrm>
        </p:spPr>
        <p:txBody>
          <a:bodyPr>
            <a:normAutofit/>
          </a:bodyPr>
          <a:lstStyle/>
          <a:p>
            <a:pPr algn="ctr"/>
            <a:r>
              <a:rPr lang="pl-PL" sz="4800" b="1" dirty="0" smtClean="0"/>
              <a:t>Dzień Ziemi</a:t>
            </a:r>
            <a:endParaRPr lang="pl-PL" sz="4800" b="1" dirty="0"/>
          </a:p>
        </p:txBody>
      </p:sp>
      <p:pic>
        <p:nvPicPr>
          <p:cNvPr id="15361" name="Picture 1" descr="C:\Users\Natalia\Desktop\prezentacja zakończenie\19141433_10211626989824768_2127736476_n.jpg"/>
          <p:cNvPicPr>
            <a:picLocks noChangeAspect="1" noChangeArrowheads="1"/>
          </p:cNvPicPr>
          <p:nvPr/>
        </p:nvPicPr>
        <p:blipFill>
          <a:blip r:embed="rId2" cstate="print"/>
          <a:srcRect t="15187" r="29105" b="28055"/>
          <a:stretch>
            <a:fillRect/>
          </a:stretch>
        </p:blipFill>
        <p:spPr bwMode="auto">
          <a:xfrm>
            <a:off x="4326340" y="1201003"/>
            <a:ext cx="2224586" cy="2374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85" name="Picture 1" descr="C:\Users\Natalia\Desktop\prezentacja zakończenie\19114528_766068660230819_547521972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05516" y="1746914"/>
            <a:ext cx="5231641" cy="3923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86" name="Picture 2" descr="C:\Users\Natalia\Desktop\prezentacja zakończenie\19114711_10211626989744766_1045663744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42028" y="1067935"/>
            <a:ext cx="3625757" cy="2719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87" name="Picture 3" descr="C:\Users\Natalia\Pictures\Iphon\IMG_26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19868" y="3893023"/>
            <a:ext cx="3548419" cy="2661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647666" y="0"/>
            <a:ext cx="6632812" cy="1143000"/>
          </a:xfrm>
        </p:spPr>
        <p:txBody>
          <a:bodyPr>
            <a:normAutofit/>
          </a:bodyPr>
          <a:lstStyle/>
          <a:p>
            <a:pPr algn="ctr"/>
            <a:r>
              <a:rPr lang="pl-PL" sz="4800" b="1" dirty="0" smtClean="0"/>
              <a:t>Konkurs Wielkanocny </a:t>
            </a:r>
            <a:endParaRPr lang="pl-PL" sz="4800" b="1" dirty="0"/>
          </a:p>
        </p:txBody>
      </p:sp>
      <p:pic>
        <p:nvPicPr>
          <p:cNvPr id="15361" name="Picture 1" descr="C:\Users\Natalia\Pictures\Iphon\IMG_21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1821" y="1119116"/>
            <a:ext cx="3994244" cy="29956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2" name="Picture 2" descr="C:\Users\Natalia\Pictures\Iphon\IMG_21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8340" y="3821374"/>
            <a:ext cx="3794077" cy="28455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3" name="Picture 3" descr="C:\Users\Natalia\Pictures\Iphon\IMG_23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5331" y="2356892"/>
            <a:ext cx="2444371" cy="32591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4" name="Picture 4" descr="C:\Users\Natalia\Pictures\Iphon\IMG_2346.JPG"/>
          <p:cNvPicPr>
            <a:picLocks noChangeAspect="1" noChangeArrowheads="1"/>
          </p:cNvPicPr>
          <p:nvPr/>
        </p:nvPicPr>
        <p:blipFill>
          <a:blip r:embed="rId5" cstate="print"/>
          <a:srcRect t="22488"/>
          <a:stretch>
            <a:fillRect/>
          </a:stretch>
        </p:blipFill>
        <p:spPr bwMode="auto">
          <a:xfrm>
            <a:off x="7820167" y="1182566"/>
            <a:ext cx="3563487" cy="36828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2156346" y="170195"/>
            <a:ext cx="9263063" cy="1143000"/>
          </a:xfrm>
        </p:spPr>
        <p:txBody>
          <a:bodyPr>
            <a:normAutofit/>
          </a:bodyPr>
          <a:lstStyle/>
          <a:p>
            <a:pPr algn="ctr"/>
            <a:r>
              <a:rPr lang="pl-PL" sz="4800" b="1" dirty="0" smtClean="0"/>
              <a:t>Dzień Dziecka w przedszkolu </a:t>
            </a:r>
            <a:endParaRPr lang="pl-PL" sz="4800" b="1" dirty="0"/>
          </a:p>
        </p:txBody>
      </p:sp>
      <p:pic>
        <p:nvPicPr>
          <p:cNvPr id="11265" name="Picture 1" descr="C:\Users\Natalia\Desktop\prezentacja zakończenie\IMG_01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7019" y="2494127"/>
            <a:ext cx="2925171" cy="2193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6" name="Picture 2" descr="C:\Users\Natalia\Desktop\prezentacja zakończenie\IMG_02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07725" y="2108579"/>
            <a:ext cx="4072150" cy="3054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7" name="Picture 3" descr="C:\Users\Natalia\Desktop\prezentacja zakończenie\IMG_01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65827" y="2187053"/>
            <a:ext cx="3744036" cy="2808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0" y="191069"/>
            <a:ext cx="11369675" cy="1143000"/>
          </a:xfrm>
        </p:spPr>
        <p:txBody>
          <a:bodyPr>
            <a:noAutofit/>
          </a:bodyPr>
          <a:lstStyle/>
          <a:p>
            <a:pPr algn="ctr"/>
            <a:r>
              <a:rPr lang="pl-PL" sz="4400" b="1" dirty="0" smtClean="0"/>
              <a:t>Dzień Dziecka- wycieczka do </a:t>
            </a:r>
            <a:br>
              <a:rPr lang="pl-PL" sz="4400" b="1" dirty="0" smtClean="0"/>
            </a:br>
            <a:r>
              <a:rPr lang="pl-PL" sz="4400" b="1" dirty="0" err="1" smtClean="0"/>
              <a:t>Loopy’s</a:t>
            </a:r>
            <a:r>
              <a:rPr lang="pl-PL" sz="4400" b="1" dirty="0" smtClean="0"/>
              <a:t> World i Papai </a:t>
            </a:r>
            <a:endParaRPr lang="pl-PL" sz="4400" b="1" dirty="0"/>
          </a:p>
        </p:txBody>
      </p:sp>
      <p:pic>
        <p:nvPicPr>
          <p:cNvPr id="10241" name="Picture 1" descr="C:\Users\Natalia\Desktop\prezentacja zakończenie\19113187_766073593563659_621614694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6035" y="1661614"/>
            <a:ext cx="3025255" cy="2268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2" name="Picture 2" descr="C:\Users\Natalia\Desktop\prezentacja zakończenie\19184382_766073620230323_1092173541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8699" y="4336574"/>
            <a:ext cx="3052550" cy="2289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5" name="Picture 1" descr="C:\Users\Natalia\Desktop\prezentacja zakończenie\19141611_10211626992504835_1943923830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033" y="1678675"/>
            <a:ext cx="3234519" cy="2425889"/>
          </a:xfrm>
          <a:prstGeom prst="rect">
            <a:avLst/>
          </a:prstGeom>
          <a:noFill/>
        </p:spPr>
      </p:pic>
      <p:pic>
        <p:nvPicPr>
          <p:cNvPr id="11266" name="Picture 2" descr="C:\Users\Natalia\Desktop\prezentacja zakończenie\19141809_10211626992344831_1430102350_n.jpg"/>
          <p:cNvPicPr>
            <a:picLocks noChangeAspect="1" noChangeArrowheads="1"/>
          </p:cNvPicPr>
          <p:nvPr/>
        </p:nvPicPr>
        <p:blipFill>
          <a:blip r:embed="rId5" cstate="print"/>
          <a:srcRect t="1148" r="15304"/>
          <a:stretch>
            <a:fillRect/>
          </a:stretch>
        </p:blipFill>
        <p:spPr bwMode="auto">
          <a:xfrm>
            <a:off x="4119005" y="4244454"/>
            <a:ext cx="3373616" cy="2350186"/>
          </a:xfrm>
          <a:prstGeom prst="rect">
            <a:avLst/>
          </a:prstGeom>
          <a:noFill/>
        </p:spPr>
      </p:pic>
      <p:pic>
        <p:nvPicPr>
          <p:cNvPr id="11268" name="Picture 4" descr="https://scontent-waw1-1.xx.fbcdn.net/v/t34.0-12/19198169_10213563548745759_1165889248_n.jpg?oh=3374fd4975435040debb477d4cfabfc9&amp;oe=5948143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47463" y="1523557"/>
            <a:ext cx="3847294" cy="512972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487708" y="0"/>
            <a:ext cx="8516937" cy="10795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pl-PL" altLang="pl-PL" sz="4800" b="1" dirty="0" smtClean="0">
                <a:solidFill>
                  <a:schemeClr val="tx1"/>
                </a:solidFill>
              </a:rPr>
              <a:t>Cykliczne spotkania z muzyką </a:t>
            </a:r>
          </a:p>
        </p:txBody>
      </p:sp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421" y="1596788"/>
            <a:ext cx="3103899" cy="4138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9950" y="2074461"/>
            <a:ext cx="4115488" cy="30854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7105" name="Picture 1" descr="C:\Users\Natalia\Desktop\zdjęcia do prezentacji\20160920_1059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10985" y="3878669"/>
            <a:ext cx="3564270" cy="2675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7107" name="Picture 3" descr="https://lh3.googleusercontent.com/3ZdmGSoJ0razq07ElJTFNFbz83xuHqbqcdT9XDMJX4RxTgldpHJwH4s8wNlmvnZ9iHXX8py5xXcG7sg7ZyHgr8RWtOochJYAW8DqhzlkEffKrPHLKr8spanQIo30axt98cxQ9KM=w600-h450-n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20419" y="1135499"/>
            <a:ext cx="3168318" cy="2376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4565085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2947917" y="0"/>
            <a:ext cx="5949950" cy="1143000"/>
          </a:xfrm>
        </p:spPr>
        <p:txBody>
          <a:bodyPr>
            <a:normAutofit/>
          </a:bodyPr>
          <a:lstStyle/>
          <a:p>
            <a:pPr algn="ctr"/>
            <a:r>
              <a:rPr lang="pl-PL" sz="4800" b="1" dirty="0" smtClean="0"/>
              <a:t>Piknik Rodzinny</a:t>
            </a:r>
            <a:endParaRPr lang="pl-PL" sz="4800" b="1" dirty="0"/>
          </a:p>
        </p:txBody>
      </p:sp>
      <p:pic>
        <p:nvPicPr>
          <p:cNvPr id="10242" name="Picture 2" descr="C:\Users\Natalia\Downloads\MURD93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2637" y="1096992"/>
            <a:ext cx="3821375" cy="2546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3" name="Picture 3" descr="C:\Users\Natalia\Downloads\MURD94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35046" y="1166294"/>
            <a:ext cx="3881208" cy="2586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4" name="Picture 4" descr="C:\Users\Natalia\Downloads\MURD91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15451" y="3959543"/>
            <a:ext cx="3873504" cy="2581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5" name="Picture 5" descr="C:\Users\Natalia\Downloads\MURD929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23652" y="3933493"/>
            <a:ext cx="3794008" cy="2528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24752" y="265402"/>
            <a:ext cx="6842078" cy="1143000"/>
          </a:xfrm>
        </p:spPr>
        <p:txBody>
          <a:bodyPr>
            <a:noAutofit/>
          </a:bodyPr>
          <a:lstStyle/>
          <a:p>
            <a:pPr algn="ctr"/>
            <a:r>
              <a:rPr lang="pl-PL" sz="4800" b="1" dirty="0" smtClean="0"/>
              <a:t>Dzień Mamy i Taty </a:t>
            </a:r>
            <a:endParaRPr lang="pl-PL" sz="4800" b="1" dirty="0"/>
          </a:p>
        </p:txBody>
      </p:sp>
      <p:pic>
        <p:nvPicPr>
          <p:cNvPr id="14338" name="Picture 2" descr="https://lh3.googleusercontent.com/iBSNCHWkG3owAE9JIhhVYZe2W3oqT_OQZbXqq3RH0h2PL84cpk2E9YQCiakj_UWFix3sCEB5L4eUjldQyPjHZBO-zOXew3LsbfdO4BNPxvQWJquYpsRffIPQyhpGjAdUVsNqWmI=w600-h450-n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2069" y="1879303"/>
            <a:ext cx="4245354" cy="3184016"/>
          </a:xfrm>
          <a:prstGeom prst="rect">
            <a:avLst/>
          </a:prstGeom>
          <a:noFill/>
        </p:spPr>
      </p:pic>
      <p:pic>
        <p:nvPicPr>
          <p:cNvPr id="14339" name="Picture 3" descr="C:\Users\Natalia\Desktop\prezentacja zakończenie\20170608_1425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50424" y="1855243"/>
            <a:ext cx="5763904" cy="324219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2119952" y="-163773"/>
            <a:ext cx="9144000" cy="1143000"/>
          </a:xfrm>
        </p:spPr>
        <p:txBody>
          <a:bodyPr>
            <a:normAutofit/>
          </a:bodyPr>
          <a:lstStyle/>
          <a:p>
            <a:r>
              <a:rPr lang="pl-PL" sz="4800" b="1" dirty="0" smtClean="0"/>
              <a:t>Pasowanie na przedszkolaka</a:t>
            </a:r>
            <a:endParaRPr lang="pl-PL" sz="4800" b="1" dirty="0"/>
          </a:p>
        </p:txBody>
      </p:sp>
      <p:pic>
        <p:nvPicPr>
          <p:cNvPr id="13316" name="Picture 4" descr="https://scontent-frt.xx.fbcdn.net/v/t34.0-12/19142052_1354887931256033_1016451113_n.jpg?oh=5bf6feb9438ffaa49330afef07c2260c&amp;oe=5946116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0626" y="1431933"/>
            <a:ext cx="2129051" cy="3871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318" name="Picture 6" descr="https://scontent-frt.xx.fbcdn.net/v/t34.0-12/19198278_1354887847922708_9856730_n.jpg?oh=9ffb820931c149e530df1363fcd698ae&amp;oe=5945F185"/>
          <p:cNvPicPr>
            <a:picLocks noChangeAspect="1" noChangeArrowheads="1"/>
          </p:cNvPicPr>
          <p:nvPr/>
        </p:nvPicPr>
        <p:blipFill>
          <a:blip r:embed="rId3" cstate="print"/>
          <a:srcRect l="7417" t="22381" r="4043" b="7817"/>
          <a:stretch>
            <a:fillRect/>
          </a:stretch>
        </p:blipFill>
        <p:spPr bwMode="auto">
          <a:xfrm>
            <a:off x="3295453" y="1323833"/>
            <a:ext cx="2999233" cy="4299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322" name="Picture 10" descr="https://scontent-frt.xx.fbcdn.net/v/t35.0-12/19181716_1354887877922705_1457744541_o.jpg?oh=e9a7c29cf72855514221b81f640cc140&amp;oe=5946FCC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96334" y="1926032"/>
            <a:ext cx="5122460" cy="2882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00752" y="251754"/>
            <a:ext cx="9712657" cy="1143000"/>
          </a:xfrm>
        </p:spPr>
        <p:txBody>
          <a:bodyPr>
            <a:noAutofit/>
          </a:bodyPr>
          <a:lstStyle/>
          <a:p>
            <a:pPr algn="ctr"/>
            <a:r>
              <a:rPr lang="pl-PL" sz="4800" b="1" dirty="0" smtClean="0"/>
              <a:t>Zajęcia o tolerancji – </a:t>
            </a:r>
            <a:br>
              <a:rPr lang="pl-PL" sz="4800" b="1" dirty="0" smtClean="0"/>
            </a:br>
            <a:r>
              <a:rPr lang="pl-PL" sz="4800" b="1" dirty="0" smtClean="0"/>
              <a:t>„Inny nie znaczy gorszy”</a:t>
            </a:r>
            <a:endParaRPr lang="pl-PL" sz="4800" b="1" dirty="0"/>
          </a:p>
        </p:txBody>
      </p:sp>
      <p:pic>
        <p:nvPicPr>
          <p:cNvPr id="7169" name="Picture 1" descr="C:\Users\Natalia\Desktop\prezentacja zakończenie\19141544_10211626991024798_574599492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4208" y="4374108"/>
            <a:ext cx="3038900" cy="2279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3" name="Picture 1" descr="C:\Users\Natalia\Desktop\prezentacja zakończenie\19113439_10211626990944796_1037727156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3015" y="1395481"/>
            <a:ext cx="3753134" cy="2814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5" name="Picture 3" descr="https://scontent-waw1-1.xx.fbcdn.net/v/t34.0-12/19357646_10213562904409651_1361871469_n.jpg?oh=89f1bb1161b44cea7540bfd42a0fcea8&amp;oe=59485BEE"/>
          <p:cNvPicPr>
            <a:picLocks noChangeAspect="1" noChangeArrowheads="1"/>
          </p:cNvPicPr>
          <p:nvPr/>
        </p:nvPicPr>
        <p:blipFill>
          <a:blip r:embed="rId4" cstate="print"/>
          <a:srcRect b="17188"/>
          <a:stretch>
            <a:fillRect/>
          </a:stretch>
        </p:blipFill>
        <p:spPr bwMode="auto">
          <a:xfrm>
            <a:off x="5827592" y="1487606"/>
            <a:ext cx="4258104" cy="2644666"/>
          </a:xfrm>
          <a:prstGeom prst="rect">
            <a:avLst/>
          </a:prstGeom>
          <a:noFill/>
        </p:spPr>
      </p:pic>
      <p:pic>
        <p:nvPicPr>
          <p:cNvPr id="8197" name="Picture 5" descr="https://scontent-waw1-1.xx.fbcdn.net/v/t34.0-12/19244407_10213562900929564_471016083_n.jpg?oh=267c638b3c4cffff92bd6e3c6ddb15f9&amp;oe=59484A5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0800" y="4332490"/>
            <a:ext cx="3070746" cy="230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1241947" y="-491320"/>
            <a:ext cx="9375775" cy="2190750"/>
          </a:xfrm>
        </p:spPr>
        <p:txBody>
          <a:bodyPr>
            <a:noAutofit/>
          </a:bodyPr>
          <a:lstStyle/>
          <a:p>
            <a:pPr algn="ctr"/>
            <a:r>
              <a:rPr lang="pl-PL" sz="4000" b="1" dirty="0" smtClean="0"/>
              <a:t>Warsztaty z dietetykiem, pszczelarzem, instruktorem bezpieczeństwa</a:t>
            </a:r>
            <a:endParaRPr lang="pl-PL" sz="4000" b="1" dirty="0"/>
          </a:p>
        </p:txBody>
      </p:sp>
      <p:pic>
        <p:nvPicPr>
          <p:cNvPr id="7169" name="Picture 1" descr="C:\Users\Natalia\Pictures\Iphon\103APPLE\IMG_3520.JPG"/>
          <p:cNvPicPr>
            <a:picLocks noChangeAspect="1" noChangeArrowheads="1"/>
          </p:cNvPicPr>
          <p:nvPr/>
        </p:nvPicPr>
        <p:blipFill>
          <a:blip r:embed="rId2" cstate="print"/>
          <a:srcRect l="4167" t="5556" r="17803"/>
          <a:stretch>
            <a:fillRect/>
          </a:stretch>
        </p:blipFill>
        <p:spPr bwMode="auto">
          <a:xfrm>
            <a:off x="3630304" y="2596453"/>
            <a:ext cx="2552131" cy="2316740"/>
          </a:xfrm>
          <a:prstGeom prst="rect">
            <a:avLst/>
          </a:prstGeom>
          <a:noFill/>
        </p:spPr>
      </p:pic>
      <p:pic>
        <p:nvPicPr>
          <p:cNvPr id="7171" name="Picture 3" descr="C:\Users\Natalia\Pictures\Iphon\103APPLE\IMG_3232.JPG"/>
          <p:cNvPicPr>
            <a:picLocks noChangeAspect="1" noChangeArrowheads="1"/>
          </p:cNvPicPr>
          <p:nvPr/>
        </p:nvPicPr>
        <p:blipFill>
          <a:blip r:embed="rId3" cstate="print"/>
          <a:srcRect r="16801"/>
          <a:stretch>
            <a:fillRect/>
          </a:stretch>
        </p:blipFill>
        <p:spPr bwMode="auto">
          <a:xfrm>
            <a:off x="6455391" y="2475891"/>
            <a:ext cx="2688609" cy="2423656"/>
          </a:xfrm>
          <a:prstGeom prst="rect">
            <a:avLst/>
          </a:prstGeom>
          <a:noFill/>
        </p:spPr>
      </p:pic>
      <p:pic>
        <p:nvPicPr>
          <p:cNvPr id="7172" name="Picture 4" descr="C:\Users\Natalia\Pictures\Iphon\IMG_2180.JPG"/>
          <p:cNvPicPr>
            <a:picLocks noChangeAspect="1" noChangeArrowheads="1"/>
          </p:cNvPicPr>
          <p:nvPr/>
        </p:nvPicPr>
        <p:blipFill>
          <a:blip r:embed="rId4" cstate="print"/>
          <a:srcRect r="26753"/>
          <a:stretch>
            <a:fillRect/>
          </a:stretch>
        </p:blipFill>
        <p:spPr bwMode="auto">
          <a:xfrm>
            <a:off x="9321419" y="2467997"/>
            <a:ext cx="2374709" cy="2431550"/>
          </a:xfrm>
          <a:prstGeom prst="rect">
            <a:avLst/>
          </a:prstGeom>
          <a:noFill/>
        </p:spPr>
      </p:pic>
      <p:pic>
        <p:nvPicPr>
          <p:cNvPr id="7175" name="Picture 7" descr="C:\Users\Natalia\Pictures\Iphon\101APPLE - Kopia\IMG_1720.JPG"/>
          <p:cNvPicPr>
            <a:picLocks noChangeAspect="1" noChangeArrowheads="1"/>
          </p:cNvPicPr>
          <p:nvPr/>
        </p:nvPicPr>
        <p:blipFill>
          <a:blip r:embed="rId5" cstate="print"/>
          <a:srcRect l="24756" t="21384" r="13221"/>
          <a:stretch>
            <a:fillRect/>
          </a:stretch>
        </p:blipFill>
        <p:spPr bwMode="auto">
          <a:xfrm>
            <a:off x="914400" y="2616769"/>
            <a:ext cx="2415654" cy="2296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60477" y="265403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pl-PL" sz="4800" b="1" dirty="0" smtClean="0"/>
              <a:t>Ciekawe spotkania</a:t>
            </a:r>
            <a:endParaRPr lang="pl-PL" sz="4800" b="1" dirty="0"/>
          </a:p>
        </p:txBody>
      </p:sp>
      <p:pic>
        <p:nvPicPr>
          <p:cNvPr id="3" name="Picture 6" descr="https://scontent-waw1-1.xx.fbcdn.net/v/t34.0-12/19206350_10213563851833336_377773154_n.jpg?oh=615c0c69369d70047c3b8c04240b7067&amp;oe=59472F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3706" y="1929800"/>
            <a:ext cx="5273483" cy="3515656"/>
          </a:xfrm>
          <a:prstGeom prst="rect">
            <a:avLst/>
          </a:prstGeom>
          <a:noFill/>
        </p:spPr>
      </p:pic>
      <p:pic>
        <p:nvPicPr>
          <p:cNvPr id="65537" name="Picture 1" descr="C:\Users\Natalia\Pictures\Iphon\IMG_28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1050" y="1992573"/>
            <a:ext cx="4612943" cy="3459707"/>
          </a:xfrm>
          <a:prstGeom prst="rect">
            <a:avLst/>
          </a:prstGeom>
          <a:noFill/>
        </p:spPr>
      </p:pic>
      <p:sp>
        <p:nvSpPr>
          <p:cNvPr id="6" name="pole tekstowe 5"/>
          <p:cNvSpPr txBox="1"/>
          <p:nvPr/>
        </p:nvSpPr>
        <p:spPr>
          <a:xfrm>
            <a:off x="7683689" y="5800298"/>
            <a:ext cx="2674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Psiaki przedszkolaki</a:t>
            </a:r>
            <a:endParaRPr lang="pl-PL" dirty="0"/>
          </a:p>
        </p:txBody>
      </p:sp>
      <p:sp>
        <p:nvSpPr>
          <p:cNvPr id="7" name="pole tekstowe 6"/>
          <p:cNvSpPr txBox="1"/>
          <p:nvPr/>
        </p:nvSpPr>
        <p:spPr>
          <a:xfrm>
            <a:off x="2047164" y="5827595"/>
            <a:ext cx="3957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Władze miasta </a:t>
            </a:r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166280" y="224459"/>
            <a:ext cx="5568287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800" b="1" dirty="0" smtClean="0"/>
              <a:t>Wycieczki II semestr </a:t>
            </a:r>
            <a:endParaRPr lang="pl-PL" sz="4800" b="1" dirty="0"/>
          </a:p>
        </p:txBody>
      </p:sp>
      <p:pic>
        <p:nvPicPr>
          <p:cNvPr id="66564" name="Picture 4" descr="Znalezione obrazy dla zapytania wycieczki"/>
          <p:cNvPicPr>
            <a:picLocks noChangeAspect="1" noChangeArrowheads="1"/>
          </p:cNvPicPr>
          <p:nvPr/>
        </p:nvPicPr>
        <p:blipFill>
          <a:blip r:embed="rId2" cstate="print"/>
          <a:srcRect l="11009" t="-611" r="6296"/>
          <a:stretch>
            <a:fillRect/>
          </a:stretch>
        </p:blipFill>
        <p:spPr bwMode="auto">
          <a:xfrm>
            <a:off x="3275463" y="1528549"/>
            <a:ext cx="5650173" cy="449693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92239" y="0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pl-PL" sz="4800" b="1" dirty="0" smtClean="0"/>
              <a:t>Humanitarium </a:t>
            </a:r>
            <a:endParaRPr lang="pl-PL" sz="4800" b="1" dirty="0"/>
          </a:p>
        </p:txBody>
      </p:sp>
      <p:pic>
        <p:nvPicPr>
          <p:cNvPr id="12290" name="Picture 2" descr="https://scontent-waw1-1.xx.fbcdn.net/v/t34.0-12/17814069_1550974144945297_101826132_n.jpg?oh=9d78a1e392324ff70fcf122d5c2f8e07&amp;oe=5947EE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0813" y="1111616"/>
            <a:ext cx="3758583" cy="2818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2" name="Picture 4" descr="https://scontent-waw1-1.xx.fbcdn.net/v/t34.0-12/17813863_1550974231611955_639519988_n.jpg?oh=eb1a4516471823ff88eb29a8b79d1a14&amp;oe=5948213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2199" y="1187354"/>
            <a:ext cx="3615758" cy="2711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4" name="Picture 6" descr="https://scontent-waw1-1.xx.fbcdn.net/v/t34.0-12/17820791_1550974188278626_1461601005_n.jpg?oh=97dbbdde1e2cc26bba25213dd4d41301&amp;oe=59482C8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20119" y="4220568"/>
            <a:ext cx="3234521" cy="2425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6" name="Picture 8" descr="https://scontent-waw1-1.xx.fbcdn.net/v/t34.0-12/17792725_1550974048278640_801988641_n.jpg?oh=98502ae366e9161c494efd2328880102&amp;oe=594805C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69856" y="3725840"/>
            <a:ext cx="3011605" cy="2258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47164" y="251755"/>
            <a:ext cx="7679140" cy="853713"/>
          </a:xfrm>
        </p:spPr>
        <p:txBody>
          <a:bodyPr>
            <a:normAutofit/>
          </a:bodyPr>
          <a:lstStyle/>
          <a:p>
            <a:pPr algn="ctr"/>
            <a:r>
              <a:rPr lang="pl-PL" sz="4800" b="1" dirty="0" smtClean="0"/>
              <a:t>Kolejkowo</a:t>
            </a:r>
            <a:endParaRPr lang="pl-PL" sz="4800" b="1" dirty="0"/>
          </a:p>
        </p:txBody>
      </p:sp>
      <p:pic>
        <p:nvPicPr>
          <p:cNvPr id="1028" name="Picture 4" descr="https://scontent-waw1-1.xx.fbcdn.net/v/t34.0-12/19398882_1362828223795337_1891366334_n.jpg?oh=6d0b19c8cd5578c6ee822de849b77a93&amp;oe=594BEE7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321" y="1398139"/>
            <a:ext cx="2998241" cy="5330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content-waw1-1.xx.fbcdn.net/v/t34.0-12/19398492_10213605615437400_169120270_n.jpg?oh=80d66550a90c759d768e75a21747d5f8&amp;oe=594BD9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108" y="1398139"/>
            <a:ext cx="2694580" cy="47903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522414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73875" y="197164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pl-PL" sz="4400" b="1" dirty="0" smtClean="0"/>
              <a:t>Afrykarium Wrocław</a:t>
            </a:r>
            <a:endParaRPr lang="pl-PL" sz="4400" b="1" dirty="0"/>
          </a:p>
        </p:txBody>
      </p:sp>
      <p:pic>
        <p:nvPicPr>
          <p:cNvPr id="6145" name="Picture 1" descr="C:\Users\Natalia\Pictures\Iphon\IMG_24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7773" y="1460311"/>
            <a:ext cx="3248166" cy="2436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6" name="Picture 2" descr="C:\Users\Natalia\Pictures\Iphon\IMG_24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06268" y="1463723"/>
            <a:ext cx="3198122" cy="2398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7" name="Picture 3" descr="C:\Users\Natalia\Pictures\Iphon\IMG_24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30556" y="4285396"/>
            <a:ext cx="3120788" cy="2340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1400994" y="0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pl-PL" altLang="pl-PL" sz="4800" b="1" dirty="0" smtClean="0">
                <a:solidFill>
                  <a:schemeClr val="tx1"/>
                </a:solidFill>
              </a:rPr>
              <a:t>Zajęcia muzyczne, rytmika</a:t>
            </a:r>
            <a:endParaRPr lang="pl-PL" sz="4800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Natalia\Desktop\prezentacja zakończenie\19190954_10211626966544186_1395237534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2073" y="1337480"/>
            <a:ext cx="3211772" cy="2408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Natalia\Desktop\prezentacja zakończenie\19141826_10211626986984697_1464180847_n.jpg"/>
          <p:cNvPicPr>
            <a:picLocks noChangeAspect="1" noChangeArrowheads="1"/>
          </p:cNvPicPr>
          <p:nvPr/>
        </p:nvPicPr>
        <p:blipFill>
          <a:blip r:embed="rId3" cstate="print"/>
          <a:srcRect r="21175" b="21064"/>
          <a:stretch>
            <a:fillRect/>
          </a:stretch>
        </p:blipFill>
        <p:spPr bwMode="auto">
          <a:xfrm>
            <a:off x="7424383" y="1306730"/>
            <a:ext cx="3507474" cy="2460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1" name="Picture 7" descr="https://scontent-waw1-1.xx.fbcdn.net/v/t35.0-12/19022542_1347580581986768_1396826527_o.jpg?oh=915d759328d7db33a9293f5733713d12&amp;oe=5943C2C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5714" y="3985147"/>
            <a:ext cx="4631885" cy="2606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8739470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4524" y="-191069"/>
            <a:ext cx="10358651" cy="1467863"/>
          </a:xfrm>
        </p:spPr>
        <p:txBody>
          <a:bodyPr>
            <a:noAutofit/>
          </a:bodyPr>
          <a:lstStyle/>
          <a:p>
            <a:pPr algn="ctr"/>
            <a:r>
              <a:rPr lang="pl-PL" sz="4800" b="1" dirty="0" smtClean="0"/>
              <a:t>Ranczo „Kaprysek” w Miłocicach </a:t>
            </a:r>
            <a:endParaRPr lang="pl-PL" sz="4800" b="1" dirty="0"/>
          </a:p>
        </p:txBody>
      </p:sp>
      <p:pic>
        <p:nvPicPr>
          <p:cNvPr id="9218" name="Picture 2" descr="C:\Users\Natalia\Desktop\prezentacja zakończenie\19114715_10211626992104825_1489211757_n.jpg"/>
          <p:cNvPicPr>
            <a:picLocks noChangeAspect="1" noChangeArrowheads="1"/>
          </p:cNvPicPr>
          <p:nvPr/>
        </p:nvPicPr>
        <p:blipFill>
          <a:blip r:embed="rId2" cstate="print"/>
          <a:srcRect l="15721" t="13317" r="3085"/>
          <a:stretch>
            <a:fillRect/>
          </a:stretch>
        </p:blipFill>
        <p:spPr bwMode="auto">
          <a:xfrm>
            <a:off x="6974006" y="4052407"/>
            <a:ext cx="4107976" cy="2466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19" name="Picture 3" descr="C:\Users\Natalia\Desktop\prezentacja zakończenie\19113402_10211626992544836_712686767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8599" y="1177120"/>
            <a:ext cx="3693992" cy="2770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0" name="Picture 4" descr="C:\Users\Natalia\Desktop\prezentacja zakończenie\19114536_10211626992144826_1066057771_n.jpg"/>
          <p:cNvPicPr>
            <a:picLocks noChangeAspect="1" noChangeArrowheads="1"/>
          </p:cNvPicPr>
          <p:nvPr/>
        </p:nvPicPr>
        <p:blipFill>
          <a:blip r:embed="rId4" cstate="print"/>
          <a:srcRect l="4808" t="3663" r="5673"/>
          <a:stretch>
            <a:fillRect/>
          </a:stretch>
        </p:blipFill>
        <p:spPr bwMode="auto">
          <a:xfrm>
            <a:off x="1392072" y="2060812"/>
            <a:ext cx="5336275" cy="3230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96454" y="388232"/>
            <a:ext cx="9144000" cy="1143000"/>
          </a:xfrm>
        </p:spPr>
        <p:txBody>
          <a:bodyPr>
            <a:normAutofit/>
          </a:bodyPr>
          <a:lstStyle/>
          <a:p>
            <a:r>
              <a:rPr lang="pl-PL" sz="4800" b="1" dirty="0" smtClean="0"/>
              <a:t>Integracja „Kaczuszek” w Gać </a:t>
            </a:r>
            <a:endParaRPr lang="pl-PL" sz="4800" b="1" dirty="0"/>
          </a:p>
        </p:txBody>
      </p:sp>
      <p:pic>
        <p:nvPicPr>
          <p:cNvPr id="4" name="Picture 2" descr="https://scontent-waw1-1.xx.fbcdn.net/v/t34.0-12/19398724_10213605564316122_1297584353_n.jpg?oh=2acb2631f89bd084f395e84551091be6&amp;oe=594BE0C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047" y="1897037"/>
            <a:ext cx="4549254" cy="3411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scontent-waw1-1.xx.fbcdn.net/v/t34.0-12/19415846_10213605537275446_1598579735_n.jpg?oh=642c3cdebd40dbf4de7ab73b04c56f0e&amp;oe=594CBB0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947" y="1814812"/>
            <a:ext cx="4768517" cy="3576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651746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10102" y="0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pl-PL" sz="4800" b="1" dirty="0" smtClean="0"/>
              <a:t>Wycieczka Straży Pożarnej</a:t>
            </a:r>
            <a:endParaRPr lang="pl-PL" sz="4800" b="1" dirty="0"/>
          </a:p>
        </p:txBody>
      </p:sp>
      <p:pic>
        <p:nvPicPr>
          <p:cNvPr id="67586" name="Picture 2" descr="C:\Users\Natalia\Pictures\Iphon\103APPLE\IMG_39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8674" y="1290850"/>
            <a:ext cx="3192438" cy="3192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7587" name="Picture 3" descr="C:\Users\Natalia\Pictures\Iphon\103APPLE\IMG_3972.JPG"/>
          <p:cNvPicPr>
            <a:picLocks noChangeAspect="1" noChangeArrowheads="1"/>
          </p:cNvPicPr>
          <p:nvPr/>
        </p:nvPicPr>
        <p:blipFill>
          <a:blip r:embed="rId3" cstate="print"/>
          <a:srcRect l="17456"/>
          <a:stretch>
            <a:fillRect/>
          </a:stretch>
        </p:blipFill>
        <p:spPr bwMode="auto">
          <a:xfrm>
            <a:off x="9034818" y="1290850"/>
            <a:ext cx="2220034" cy="2017145"/>
          </a:xfrm>
          <a:prstGeom prst="rect">
            <a:avLst/>
          </a:prstGeom>
          <a:noFill/>
        </p:spPr>
      </p:pic>
      <p:pic>
        <p:nvPicPr>
          <p:cNvPr id="67588" name="Picture 4" descr="C:\Users\Natalia\Pictures\Iphon\103APPLE\IMG_36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40741" y="3493827"/>
            <a:ext cx="4321790" cy="324134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42697" y="702131"/>
            <a:ext cx="7501719" cy="1072078"/>
          </a:xfrm>
        </p:spPr>
        <p:txBody>
          <a:bodyPr>
            <a:normAutofit/>
          </a:bodyPr>
          <a:lstStyle/>
          <a:p>
            <a:pPr algn="ctr"/>
            <a:r>
              <a:rPr lang="pl-PL" sz="5400" b="1" dirty="0" smtClean="0"/>
              <a:t>Żaki Roku </a:t>
            </a:r>
            <a:endParaRPr lang="pl-PL" sz="5400" b="1" dirty="0"/>
          </a:p>
        </p:txBody>
      </p:sp>
      <p:pic>
        <p:nvPicPr>
          <p:cNvPr id="69634" name="Picture 2" descr="Podobny obra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321" y="1883391"/>
            <a:ext cx="2915311" cy="43809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https://lh3.googleusercontent.com/EFj537BOs0ktCsbJZ6qC1PUhgWBkY6pxhyz-F819WCJxfgZTsulpqiqupecEFeTEWv2Y7hAxaI9lVgaGM4x2oNFIKn78eDtS-1MgyfYkYCd8VTE_EX2KGnoK0x-3lLlxKX3Gd_M=w442-h589-no"/>
          <p:cNvPicPr>
            <a:picLocks noChangeAspect="1" noChangeArrowheads="1"/>
          </p:cNvPicPr>
          <p:nvPr/>
        </p:nvPicPr>
        <p:blipFill>
          <a:blip r:embed="rId2" cstate="print"/>
          <a:srcRect l="26013" r="15159"/>
          <a:stretch>
            <a:fillRect/>
          </a:stretch>
        </p:blipFill>
        <p:spPr bwMode="auto">
          <a:xfrm>
            <a:off x="1610436" y="369102"/>
            <a:ext cx="2006221" cy="45444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pole tekstowe 3"/>
          <p:cNvSpPr txBox="1"/>
          <p:nvPr/>
        </p:nvSpPr>
        <p:spPr>
          <a:xfrm>
            <a:off x="1228298" y="5295331"/>
            <a:ext cx="34740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/>
              <a:t>Obstawa króla przedszkola</a:t>
            </a:r>
            <a:endParaRPr lang="pl-PL" sz="2000" b="1" dirty="0"/>
          </a:p>
        </p:txBody>
      </p:sp>
      <p:sp>
        <p:nvSpPr>
          <p:cNvPr id="6" name="pole tekstowe 5"/>
          <p:cNvSpPr txBox="1"/>
          <p:nvPr/>
        </p:nvSpPr>
        <p:spPr>
          <a:xfrm>
            <a:off x="4750805" y="5276459"/>
            <a:ext cx="18245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/>
              <a:t>Śpioch Roku </a:t>
            </a:r>
            <a:endParaRPr lang="pl-PL" sz="2000" b="1" dirty="0"/>
          </a:p>
        </p:txBody>
      </p:sp>
      <p:pic>
        <p:nvPicPr>
          <p:cNvPr id="70662" name="Picture 6" descr="https://lh3.googleusercontent.com/jpn6uiFykw0eEP6ZNXuKEO0UsqmvmzBHfOlPNhn1R824TTKXmwPIqk4nwdIVgN5qkE-g2brUhQKgslEzJZvtRetNJ-VEEiPj7e49MMR3KqMIahEQNZFmJEJDSatH1DkhJPmy54Q=w442-h589-n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48088" y="532264"/>
            <a:ext cx="3215866" cy="4285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pole tekstowe 7"/>
          <p:cNvSpPr txBox="1"/>
          <p:nvPr/>
        </p:nvSpPr>
        <p:spPr>
          <a:xfrm>
            <a:off x="7997588" y="5336275"/>
            <a:ext cx="20062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err="1" smtClean="0"/>
              <a:t>Masterszef</a:t>
            </a:r>
            <a:r>
              <a:rPr lang="pl-PL" sz="2000" b="1" dirty="0" smtClean="0"/>
              <a:t> </a:t>
            </a:r>
            <a:endParaRPr lang="pl-PL" sz="2000" b="1" dirty="0"/>
          </a:p>
        </p:txBody>
      </p:sp>
      <p:pic>
        <p:nvPicPr>
          <p:cNvPr id="1026" name="Picture 2" descr="C:\Users\Natalia\Pictures\Iphon\IMG_27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80681" y="855639"/>
            <a:ext cx="2853804" cy="38050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https://lh3.googleusercontent.com/dZ69cPgtwNTXLGSd2uqYGN77Hb0b-hxebAwPvG8dHKqpc4ugOnjbL8bh2U-oSBbYP8o6UobfL0LjqV74YMLsMz0MDqOrO7heCKW68fw9cS1Oex-U-2u2nlOSh0Ph6pyW9l60wtI=w800-h450-no"/>
          <p:cNvPicPr>
            <a:picLocks noChangeAspect="1" noChangeArrowheads="1"/>
          </p:cNvPicPr>
          <p:nvPr/>
        </p:nvPicPr>
        <p:blipFill>
          <a:blip r:embed="rId2" cstate="print"/>
          <a:srcRect l="23750" r="38101" b="11244"/>
          <a:stretch>
            <a:fillRect/>
          </a:stretch>
        </p:blipFill>
        <p:spPr bwMode="auto">
          <a:xfrm>
            <a:off x="1267836" y="631209"/>
            <a:ext cx="3344974" cy="437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pole tekstowe 3"/>
          <p:cNvSpPr txBox="1"/>
          <p:nvPr/>
        </p:nvSpPr>
        <p:spPr>
          <a:xfrm>
            <a:off x="1733265" y="5336274"/>
            <a:ext cx="23747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/>
              <a:t>Najlepsi muzycy</a:t>
            </a:r>
            <a:endParaRPr lang="pl-PL" sz="2000" b="1" dirty="0"/>
          </a:p>
        </p:txBody>
      </p:sp>
      <p:pic>
        <p:nvPicPr>
          <p:cNvPr id="71684" name="Picture 4" descr="https://lh3.googleusercontent.com/J3lZ48WLDFcLxU4zz1PC-CvhXtgqHD1HCFrjdeBVh-EC0ESX_4Us7FZYs39xcyCQIweVwqA_ppfVFryyJo_iRxYGuVQ7WPV5KSI2LMX-XYadMWw66EPaNSHdo5vTMppfml2SiZk=w353-h589-no"/>
          <p:cNvPicPr>
            <a:picLocks noChangeAspect="1" noChangeArrowheads="1"/>
          </p:cNvPicPr>
          <p:nvPr/>
        </p:nvPicPr>
        <p:blipFill>
          <a:blip r:embed="rId3" cstate="print"/>
          <a:srcRect b="10545"/>
          <a:stretch>
            <a:fillRect/>
          </a:stretch>
        </p:blipFill>
        <p:spPr bwMode="auto">
          <a:xfrm>
            <a:off x="5082867" y="709685"/>
            <a:ext cx="2852808" cy="4258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pole tekstowe 7"/>
          <p:cNvSpPr txBox="1"/>
          <p:nvPr/>
        </p:nvSpPr>
        <p:spPr>
          <a:xfrm>
            <a:off x="5404514" y="5418161"/>
            <a:ext cx="2374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/>
              <a:t>Król Przedszkola</a:t>
            </a:r>
            <a:endParaRPr lang="pl-PL" sz="2000" b="1" dirty="0"/>
          </a:p>
        </p:txBody>
      </p:sp>
      <p:pic>
        <p:nvPicPr>
          <p:cNvPr id="71686" name="Picture 6" descr="https://lh3.googleusercontent.com/RNv6o_yKlSDshZ2JzWy9cqJnq_qkEAjTrQjYMyQRfheJTaD6Gzrv9JcKp4PJWxg4LCRbHYo8dEcnlyf5U1nXzyHXa8KJH8eGy8ykO0LfhZqY4lYzOsVXiOhd8huUbyhm-vyX7IA=w442-h589-n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75009" y="737500"/>
            <a:ext cx="3219214" cy="42898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pole tekstowe 9"/>
          <p:cNvSpPr txBox="1"/>
          <p:nvPr/>
        </p:nvSpPr>
        <p:spPr>
          <a:xfrm>
            <a:off x="8420668" y="5377218"/>
            <a:ext cx="29752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/>
              <a:t>Pomocnicy Roku</a:t>
            </a:r>
            <a:endParaRPr lang="pl-PL" sz="2000" b="1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https://lh3.googleusercontent.com/P26lCAOaJaF_LXhZDRL-KX0fP5-Ydq25Sey7C5S0aw6X37n5eIA5T_H3jT26RCvgbMMPmQmr6WcZ4Pnc6Yw276__CX32DOxygQifyL5HnkI2L2ieZQ-ZWZlKLuReGb5EGgfZJ8c=w393-h589-no"/>
          <p:cNvPicPr>
            <a:picLocks noChangeAspect="1" noChangeArrowheads="1"/>
          </p:cNvPicPr>
          <p:nvPr/>
        </p:nvPicPr>
        <p:blipFill>
          <a:blip r:embed="rId2" cstate="print"/>
          <a:srcRect l="50168" b="2937"/>
          <a:stretch>
            <a:fillRect/>
          </a:stretch>
        </p:blipFill>
        <p:spPr bwMode="auto">
          <a:xfrm>
            <a:off x="600501" y="300250"/>
            <a:ext cx="1865384" cy="54454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pole tekstowe 2"/>
          <p:cNvSpPr txBox="1"/>
          <p:nvPr/>
        </p:nvSpPr>
        <p:spPr>
          <a:xfrm>
            <a:off x="504968" y="6059606"/>
            <a:ext cx="20881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/>
              <a:t>Aniołek Roku </a:t>
            </a:r>
            <a:endParaRPr lang="pl-PL" sz="2000" b="1" dirty="0"/>
          </a:p>
        </p:txBody>
      </p:sp>
      <p:pic>
        <p:nvPicPr>
          <p:cNvPr id="72708" name="Picture 4" descr="https://lh3.googleusercontent.com/YC49VdhtLJ4zGpbPgQ3SMrXheSrybZtDtB3cTVVk_qLePP8lys6I7KCK4wXNV4wQnpmPSoW-2d05HsfeKNZHVKRymfoi-LkbjlBIRotCXzyLU6Qb9BXaXaoCAx2HSDzmaRhjn50=w640-h480-no"/>
          <p:cNvPicPr>
            <a:picLocks noChangeAspect="1" noChangeArrowheads="1"/>
          </p:cNvPicPr>
          <p:nvPr/>
        </p:nvPicPr>
        <p:blipFill>
          <a:blip r:embed="rId3" cstate="print"/>
          <a:srcRect l="26552" t="2016" r="23746"/>
          <a:stretch>
            <a:fillRect/>
          </a:stretch>
        </p:blipFill>
        <p:spPr bwMode="auto">
          <a:xfrm>
            <a:off x="2906973" y="791571"/>
            <a:ext cx="3029803" cy="44798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pole tekstowe 4"/>
          <p:cNvSpPr txBox="1"/>
          <p:nvPr/>
        </p:nvSpPr>
        <p:spPr>
          <a:xfrm>
            <a:off x="3179928" y="5732060"/>
            <a:ext cx="27295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/>
              <a:t>Budowlaniec Roku</a:t>
            </a:r>
            <a:endParaRPr lang="pl-PL" sz="2000" b="1" dirty="0"/>
          </a:p>
        </p:txBody>
      </p:sp>
      <p:sp>
        <p:nvSpPr>
          <p:cNvPr id="8" name="pole tekstowe 7"/>
          <p:cNvSpPr txBox="1"/>
          <p:nvPr/>
        </p:nvSpPr>
        <p:spPr>
          <a:xfrm>
            <a:off x="6277970" y="5677468"/>
            <a:ext cx="30707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/>
              <a:t>Najlepsza ogrodniczka</a:t>
            </a:r>
            <a:endParaRPr lang="pl-PL" sz="2000" b="1" dirty="0"/>
          </a:p>
        </p:txBody>
      </p:sp>
      <p:pic>
        <p:nvPicPr>
          <p:cNvPr id="72714" name="Picture 10" descr="https://lh3.googleusercontent.com/YlXHktvab5wckKSNjlbw1fQE882B0BeKZmGQRIJ1i95KJs_Uj1hu94CGw3lmnxf7R2Cl-EXu2WYUMEHr4sAMt5ElWT2QhcnQ3KMHw3gOne46XylFAlsFJ1WMXScOfN9JVRYKXW8=w442-h589-no"/>
          <p:cNvPicPr>
            <a:picLocks noChangeAspect="1" noChangeArrowheads="1"/>
          </p:cNvPicPr>
          <p:nvPr/>
        </p:nvPicPr>
        <p:blipFill>
          <a:blip r:embed="rId4" cstate="print"/>
          <a:srcRect l="60167" t="3649" b="17533"/>
          <a:stretch>
            <a:fillRect/>
          </a:stretch>
        </p:blipFill>
        <p:spPr bwMode="auto">
          <a:xfrm>
            <a:off x="6591869" y="887104"/>
            <a:ext cx="1677016" cy="44218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2715" name="Picture 11" descr="C:\Users\Natalia\Pictures\Iphon\101APPLE - Kopia\IMG_1850.JPG"/>
          <p:cNvPicPr>
            <a:picLocks noChangeAspect="1" noChangeArrowheads="1"/>
          </p:cNvPicPr>
          <p:nvPr/>
        </p:nvPicPr>
        <p:blipFill>
          <a:blip r:embed="rId5" cstate="print"/>
          <a:srcRect l="17960" t="9950" r="23234"/>
          <a:stretch>
            <a:fillRect/>
          </a:stretch>
        </p:blipFill>
        <p:spPr bwMode="auto">
          <a:xfrm>
            <a:off x="8656403" y="1160059"/>
            <a:ext cx="3012431" cy="34597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pole tekstowe 10"/>
          <p:cNvSpPr txBox="1"/>
          <p:nvPr/>
        </p:nvSpPr>
        <p:spPr>
          <a:xfrm>
            <a:off x="8939283" y="4967785"/>
            <a:ext cx="3043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/>
              <a:t>Największy czyścioch</a:t>
            </a:r>
            <a:endParaRPr lang="pl-PL" sz="2000" b="1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269242" y="471817"/>
            <a:ext cx="1041324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6600" b="1" dirty="0" smtClean="0">
                <a:solidFill>
                  <a:schemeClr val="tx2"/>
                </a:solidFill>
                <a:cs typeface="Times New Roman" pitchFamily="18" charset="0"/>
              </a:rPr>
              <a:t>Wakacje w przedszkolu </a:t>
            </a:r>
            <a:br>
              <a:rPr lang="pl-PL" sz="6600" b="1" dirty="0" smtClean="0">
                <a:solidFill>
                  <a:schemeClr val="tx2"/>
                </a:solidFill>
                <a:cs typeface="Times New Roman" pitchFamily="18" charset="0"/>
              </a:rPr>
            </a:br>
            <a:endParaRPr lang="pl-PL" sz="6600" dirty="0">
              <a:solidFill>
                <a:schemeClr val="tx2"/>
              </a:solidFill>
            </a:endParaRPr>
          </a:p>
        </p:txBody>
      </p:sp>
      <p:pic>
        <p:nvPicPr>
          <p:cNvPr id="77828" name="Picture 4" descr="F:\zdjęcia wakacje zak lipiec\zabawa w lodziarnię\20227941_10213957257988244_2129198346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2138" y="4244454"/>
            <a:ext cx="3120787" cy="2340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7829" name="Picture 5" descr="F:\zdjęcia wakacje zak lipiec\jagódki i kaczuszki robią gofry\5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25838" y="1555845"/>
            <a:ext cx="3339152" cy="2504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7830" name="Picture 6" descr="F:\zdjęcia wakacje zak lipiec\pomagamy Asi\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84191" y="4510584"/>
            <a:ext cx="2820536" cy="2115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7831" name="Picture 7" descr="F:\zdjęcia wakacje zak lipiec\pomagamy Asi\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61443" y="1651379"/>
            <a:ext cx="2938817" cy="2204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7832" name="Picture 8" descr="F:\zdjęcia wakacje zak lipiec\u Jagódek\5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76214" y="4264925"/>
            <a:ext cx="3202675" cy="2402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7833" name="Picture 9" descr="F:\zdjęcia wakacje zak lipiec\u Jagódek\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3204" y="1692323"/>
            <a:ext cx="2884227" cy="2163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69409" y="511063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pl-PL" sz="4400" b="1" i="1" dirty="0" smtClean="0">
                <a:cs typeface="Times New Roman" pitchFamily="18" charset="0"/>
              </a:rPr>
              <a:t/>
            </a:r>
            <a:br>
              <a:rPr lang="pl-PL" sz="4400" b="1" i="1" dirty="0" smtClean="0">
                <a:cs typeface="Times New Roman" pitchFamily="18" charset="0"/>
              </a:rPr>
            </a:br>
            <a:r>
              <a:rPr lang="pl-PL" sz="4400" b="1" i="1" dirty="0" smtClean="0">
                <a:cs typeface="Times New Roman" pitchFamily="18" charset="0"/>
              </a:rPr>
              <a:t>Spotkanie z wolontariuszami</a:t>
            </a:r>
            <a:endParaRPr lang="pl-PL" sz="2400" b="1" i="1" dirty="0">
              <a:cs typeface="Times New Roman" pitchFamily="18" charset="0"/>
            </a:endParaRPr>
          </a:p>
        </p:txBody>
      </p:sp>
      <p:pic>
        <p:nvPicPr>
          <p:cNvPr id="1026" name="Picture 2" descr="https://lh3.googleusercontent.com/n9CTuTQzE648Ki1hg213aFbnwNB6DvNqrYWULNupTog60jIJRuOeXuCoOSIVQDpdw494o9rJgGxK53SbIC-EU8UU0Fe11toBJ5Cox1UOd69CSBQQGVri0ZNEcdltfKRXt5JXMTFa6cc4ZPVoosQh-g7gokL3YEBYtWb46uBEaemVhoc5gxCIEpa_HznyXlWcs1Qf2ELadXsIBXC65kq6DxHiLkExAlyxXWvOmg5LLOB2aYfBg3uw6zBgJlKo6MNk6xNKqGJm_jRYPLTLsySSepn4gsnLM0UYVogWWfDVxeH3U-d7K6yIy6gBLreG8OwKmyhN0HWo2a8GnB7_0NXcwPMyLnOtiZlnYx_64wvsuV2iryjFUuDpDm_AEKkVptlhbt9G2Ezjlvyf05JCIO0q5eDd2fI0KyiU9kO-EDitMo10psNqI1pX16Dy33JUR6uBhDNYjTSQs5fWcy_IvsFh4u2obGybcWzscDLU9gJaEW-RwqEkTYgjfK3Wh4iQcZJJeivB9DsPlwyGCf25ePw3E4Hy17-UlSSWRqDL1lC16RbAz-kvz67hT4HNUxVgRfpzgF49gjVweKvbsmbL9jlOZZnswu0SS92lpxuGEUmyAnIoprzcas8bzUbs_-N25a3ql_UeCf4sx3iUq5DkhoY3V1OS2jHPEpCP2w-cf4k_iA=w640-h480-no"/>
          <p:cNvPicPr>
            <a:picLocks noChangeAspect="1" noChangeArrowheads="1"/>
          </p:cNvPicPr>
          <p:nvPr/>
        </p:nvPicPr>
        <p:blipFill>
          <a:blip r:embed="rId2" cstate="print"/>
          <a:srcRect t="12648" r="18107" b="21383"/>
          <a:stretch>
            <a:fillRect/>
          </a:stretch>
        </p:blipFill>
        <p:spPr bwMode="auto">
          <a:xfrm>
            <a:off x="1675380" y="2838733"/>
            <a:ext cx="4111270" cy="2483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https://lh3.googleusercontent.com/Uz-0HkzqcPmyYU6zT63laSTGkzPMFNXQ2RdABEKae60gPOFGTfmIk37WcD4I0_ApcdZyOx2BiBMcqWKAcKTMdKm3NMXH8w4B98-k1TSGJsMvkKrvtM1XHRDdXut5pxAlTgauq3jWh8rk9aYq5S9iRuCKZ6Ib7qVhVoYRLUJBoRQ0bdBKWL_oAYI2fxe8HONDe4f0lcSJlwPo0s-4yQHNnAl0_3ii7w2bToksokXD-95AxePiUHfTu2Q3dP0GDOye8ZeRn4ElD9kQs0Lo9E2Wq4014_KD5340OiAykYmPy77Wads20TDQTzqORRWjytttT0QNiPUip382LJIslFN5HhOUSXa_e2yxZU1kqovx-E--cM6odz-h_gmiZfJmjxeQQ6sdxrjngV37HoCMgHV7icbBIH42HoybyXEKUvOGpKrqmY4k3bPeVAVAGx4AKmd2bcFd3Hw2qI95HSz_ecAnzFtgHYFxMLpgBKrIawGKjeDC0UDD8lcLkJBsTM4FsrLeoezEWcLFgFLo9D8tvghIDO3OXWfnY21RXLTZTv7PQEsBigkhc8CIERaOfKtfZX2npePvfZLYrOX7KXPOo8R7FYpRwq3Q6sVBbaUKcz9jwSRemsXxkoCrV5kIQjJr1Jj43AKI9GV8ktX77cuh1WvIG5GXNwuX7Yb16jF2FjhkYw=w640-h480-no"/>
          <p:cNvPicPr>
            <a:picLocks noChangeAspect="1" noChangeArrowheads="1"/>
          </p:cNvPicPr>
          <p:nvPr/>
        </p:nvPicPr>
        <p:blipFill>
          <a:blip r:embed="rId3" cstate="print"/>
          <a:srcRect t="25265"/>
          <a:stretch>
            <a:fillRect/>
          </a:stretch>
        </p:blipFill>
        <p:spPr bwMode="auto">
          <a:xfrm>
            <a:off x="6250675" y="3016157"/>
            <a:ext cx="4149820" cy="2326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42113" y="238107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pl-PL" sz="4800" b="1" dirty="0" smtClean="0"/>
              <a:t>Wycieczka do Rancza Gać </a:t>
            </a:r>
            <a:endParaRPr lang="pl-PL" sz="4800" b="1" dirty="0"/>
          </a:p>
        </p:txBody>
      </p:sp>
      <p:pic>
        <p:nvPicPr>
          <p:cNvPr id="76802" name="Picture 2" descr="https://lh3.googleusercontent.com/1N58ZesJuFc7rmomQTdgRCERkuxP3A5FsIMrJy55q_-jLHswl39GhI7bASW4fxMtsgBAEqgSt3M47xu71jpHZfW4-lReA-VM_CG4Rj3LA9aTr5AN5F3V1jI45s150bZSGmjl_ki_GxN4g-oJeDefbpL4qgVqCq3LtW6cK-jYUhff8oYR3czHX84Nq-wWBJQ1wZAOLML5ASgIhifIbXJj-u5EDP6VkJGZOaEmi442dA-L_z0P5Qcn5uL9pgNyg04eudk24SzDbkIYqr1NROG_lj0sVOipm-uHm0Auzn84Ypo8OnEP4aK7lPcRM9qvf91_u33n5A9MdiLj8oVVDTKbXoupye8QaRPMblZ52f61EYv2dMiqPfqVr4ZtPfXih5bdqI1DOQ8eTCedq2m4nlOqrhwcZA429JwMvdrLFLFrbHR4k7hxzTfPHm6F_aDeMru5bTSx66kP3IAXLIAF0AmUuNV-BacBqMz5lBGIUzI4jjpFCFrLpUHL9l9H51kelLN3WezaQzbajOOCbC9AoHF1GAvwnSZyq0zl3FGSKdCAeKzmNSk65esTqNkwox4pY-EswQPgUTTyDsN6A1vzr4zj3vcOJwd_mPaksf6xnLSY2GjEwY90kH7OhI57kPpMQ9mEioOp4L38nF-PF9cmBR8s0YS7olHDYuQM1MOC_fAffg=w640-h480-no"/>
          <p:cNvPicPr>
            <a:picLocks noChangeAspect="1" noChangeArrowheads="1"/>
          </p:cNvPicPr>
          <p:nvPr/>
        </p:nvPicPr>
        <p:blipFill>
          <a:blip r:embed="rId2" cstate="print"/>
          <a:srcRect l="1254" t="22314" b="10820"/>
          <a:stretch>
            <a:fillRect/>
          </a:stretch>
        </p:blipFill>
        <p:spPr bwMode="auto">
          <a:xfrm>
            <a:off x="1583140" y="1593803"/>
            <a:ext cx="3794978" cy="1927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6804" name="Picture 4" descr="https://lh3.googleusercontent.com/yCw1HdIxviD0GSw9DNiZtuZs2PWQAM-dtIksq-2zyv65vzu1dSXX22KM24ZkWvRFH8O_w0vKReB_4xxdEJttDSK5jKXwAd7pfIkAtqOTXrb8a9T47fjjuMq2ag2181YJiN4TXZGJAEs1oYJ_Eh7d9r6EYOvZ1mB7NYRXOd4I9SevHVKgIfmCw6RrRZVIYS7xXC8fXUC9GK1so4YZRfXv7g6K0VoOxxeill_akWGgX7A5qhBAyHFmPdL-pd9pz2wedpPUAUCrV9TFyIG85nNu0vsTNhRCuCgge0IPem_RwA6bmO_YhHH5W1NeEdaxHuOgGGFBrFXqQ3P0yslI-PlH38CKjEaaV1M4co-1DmjDxCJo3c4OOuehjPOFrXfj3kqjQrzDq0BMVfB5nS0wZQOJY1G9iuvzI56YIXDDYd2LlWAxc8x0h4a3Gw8M-7Pz4ffkPrweClLbpwYhrYmsyU-5RYjRT_gqtgyajhjvu2B1GUS-mDMDbJp0jtiQ9L7V0ei4sw52yK5_L2JhVhGk7V1R5TpnWcmAMLVJJB1Wyz6-jLWydR2ks2MGcFVD2muNxEOZP8Xppq1FaPdgJpDu9i029oF0zh6Ez1oAN_8CnnoJ5DKDryVb_qJfFokhipi5ymGKRDTzufQG1UcFUue3G_BC6Iokp2y1ulglIBCt2wCXhw=w640-h480-n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77970" y="2135152"/>
            <a:ext cx="4982333" cy="3736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6806" name="Picture 6" descr="https://lh3.googleusercontent.com/TM2ovQ9i0Fy0HVrzAEJbbnyRlKtOjAYYdZHYs5IfMKq_y7zMHO97mgI_FPsSlWy4xtATwTud3i0o8ffwGElPvRaG97t7ut2jy_VvI08C4FInMglokgMhLm5k4RoKNSTTdYe4b8tmHauw9OUC9iI5E12QS54Wdl979EFPC4Hg05GE-uK2O-R-4w_N_dOc1Ec-7V3YgkZ4tvVtRwZ-lHOWK9PULJXoJh8_5RwaDrByMyns-AB9MKRF0sec7b5miJJCC3GCvQ4MEcuq-ccp6BmHIT_imJMc1qf-XLem45JB-BNMeVfB7v7_AZiYNvB4ZP56hTJpBYDEWqe_u9R3lWPDPvLbEHG_lrTrONLEL1fWu6zSya7fJHnccJDN6tVsQHM3AdaN--uBnR5v1eYLNgtmaQL2MC2oq6-EJQpZP9CGO781BPq-86Gxrjh9TbffIDVHKtoQOUqA-Efvvp5hQcy7yEyJ9FetDn82SvpmjullgPfWCUL1xOYzLH8jQlRvSMgdwBaiuCf9k3Jh_zon56VdFC1KbAZZv8QljKd2ZpBK4Y6xjy6-LQb9aF6WLisZpuQMzqXFwj3a00ZdzyOrbnFkwv8UsyxnHWZiXYN03EwGdcThAeQNgFJUmaR8UUhxxyO7r6ChPOPMeWHth5aOgFI4PIzzOHFMvg7qyIDaGyQBdw=w640-h480-n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0435" y="3633042"/>
            <a:ext cx="3890511" cy="2917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4717" y="0"/>
            <a:ext cx="11477767" cy="1312868"/>
          </a:xfrm>
        </p:spPr>
        <p:txBody>
          <a:bodyPr>
            <a:noAutofit/>
          </a:bodyPr>
          <a:lstStyle/>
          <a:p>
            <a:pPr algn="ctr"/>
            <a:r>
              <a:rPr lang="pl-PL" sz="4800" b="1" dirty="0" smtClean="0"/>
              <a:t>Koncert w Oławskiej Szkole Muzycznej </a:t>
            </a:r>
            <a:endParaRPr lang="pl-PL" sz="4800" b="1" dirty="0"/>
          </a:p>
        </p:txBody>
      </p:sp>
      <p:pic>
        <p:nvPicPr>
          <p:cNvPr id="38914" name="Picture 2" descr="C:\Users\Natalia\Desktop\prezentacja zakończenie\19114583_10211626989504760_90299073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3266" y="1719617"/>
            <a:ext cx="3469944" cy="46265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916" name="Picture 4" descr="https://scontent-waw1-1.xx.fbcdn.net/v/t34.0-12/19184363_10211626989584762_660425220_n.jpg?oh=847b4be128a25ae503f5856103983c4d&amp;oe=594350D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69290" y="1781185"/>
            <a:ext cx="3411938" cy="45492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C:\Users\Natalia\Pictures\Iphon\IMG_44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8024" y="696036"/>
            <a:ext cx="6914866" cy="518614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Objaśnienie w chmurce 6"/>
          <p:cNvSpPr/>
          <p:nvPr/>
        </p:nvSpPr>
        <p:spPr>
          <a:xfrm>
            <a:off x="7192371" y="232012"/>
            <a:ext cx="3671248" cy="219729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ole tekstowe 7"/>
          <p:cNvSpPr txBox="1"/>
          <p:nvPr/>
        </p:nvSpPr>
        <p:spPr>
          <a:xfrm>
            <a:off x="7902054" y="941696"/>
            <a:ext cx="1897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UWAGĘ!</a:t>
            </a:r>
            <a:endParaRPr lang="pl-PL" sz="3200" b="1" dirty="0"/>
          </a:p>
        </p:txBody>
      </p:sp>
      <p:sp>
        <p:nvSpPr>
          <p:cNvPr id="9" name="pole tekstowe 8"/>
          <p:cNvSpPr txBox="1"/>
          <p:nvPr/>
        </p:nvSpPr>
        <p:spPr>
          <a:xfrm>
            <a:off x="7397088" y="6223379"/>
            <a:ext cx="42035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/>
              <a:t>Przygotowała Beata Woźniaczek</a:t>
            </a:r>
            <a:endParaRPr lang="pl-PL" sz="2000" b="1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2612847" y="375330"/>
            <a:ext cx="66352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altLang="pl-PL" sz="4800" b="1" dirty="0" smtClean="0"/>
              <a:t>Teatr w przedszkolu</a:t>
            </a:r>
            <a:endParaRPr lang="pl-PL" sz="4800" b="1" dirty="0"/>
          </a:p>
        </p:txBody>
      </p:sp>
      <p:pic>
        <p:nvPicPr>
          <p:cNvPr id="25602" name="Picture 2" descr="Znalezione obrazy dla zapytania teatr  w przedszkolu rysunek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4269" y="1895200"/>
            <a:ext cx="5932402" cy="43749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2066762" y="0"/>
            <a:ext cx="80052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altLang="pl-PL" sz="4800" b="1" dirty="0" smtClean="0"/>
              <a:t>Teatrzyki przedszkolne</a:t>
            </a:r>
          </a:p>
          <a:p>
            <a:pPr algn="ctr"/>
            <a:r>
              <a:rPr lang="pl-PL" altLang="pl-PL" sz="4800" b="1" dirty="0" smtClean="0"/>
              <a:t> i wyjazdowe</a:t>
            </a:r>
            <a:endParaRPr lang="pl-PL" sz="4800" b="1" dirty="0"/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349" y="1903731"/>
            <a:ext cx="2820067" cy="3760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2070" y="1416564"/>
            <a:ext cx="2888773" cy="2052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3958" y="4055933"/>
            <a:ext cx="2676691" cy="1979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C:\Users\Natalia\Desktop\zdjęcia do prezentacji\IMAG3207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19917" y="1741035"/>
            <a:ext cx="3425944" cy="1927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Natalia\Desktop\zdjęcia do prezentacji\IMAG3194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56394" y="4383592"/>
            <a:ext cx="3289465" cy="1850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02942963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1201003" y="-382138"/>
            <a:ext cx="8529851" cy="1269241"/>
          </a:xfrm>
        </p:spPr>
        <p:txBody>
          <a:bodyPr>
            <a:normAutofit/>
          </a:bodyPr>
          <a:lstStyle/>
          <a:p>
            <a:pPr algn="ctr"/>
            <a:r>
              <a:rPr lang="pl-PL" sz="4800" b="1" dirty="0" smtClean="0"/>
              <a:t>Nasze teatrzyki</a:t>
            </a:r>
            <a:endParaRPr lang="pl-PL" sz="48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35021" y="804903"/>
            <a:ext cx="3041289" cy="5063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Picture 3" descr="C:\Users\Natalia\Desktop\prezentacja zakończenie\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66077" y="286603"/>
            <a:ext cx="2415654" cy="3404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11" y="464024"/>
            <a:ext cx="2849949" cy="2306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3" name="Picture 1" descr="C:\Users\Natalia\Desktop\prezentacja zakończenie\19114808_10211626966184177_382894536_n.jpg"/>
          <p:cNvPicPr>
            <a:picLocks noChangeAspect="1" noChangeArrowheads="1"/>
          </p:cNvPicPr>
          <p:nvPr/>
        </p:nvPicPr>
        <p:blipFill>
          <a:blip r:embed="rId5" cstate="print"/>
          <a:srcRect t="33824"/>
          <a:stretch>
            <a:fillRect/>
          </a:stretch>
        </p:blipFill>
        <p:spPr bwMode="auto">
          <a:xfrm>
            <a:off x="7078639" y="4012392"/>
            <a:ext cx="4935940" cy="24498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4" name="Picture 2" descr="C:\Users\Natalia\Pictures\Iphon\IMG_206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7064" y="2825086"/>
            <a:ext cx="2153361" cy="3828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5088783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f03098890">
  <a:themeElements>
    <a:clrScheme name="Flowers">
      <a:dk1>
        <a:srgbClr val="1D5253"/>
      </a:dk1>
      <a:lt1>
        <a:sysClr val="window" lastClr="FFFFFF"/>
      </a:lt1>
      <a:dk2>
        <a:srgbClr val="000000"/>
      </a:dk2>
      <a:lt2>
        <a:srgbClr val="F1FAFA"/>
      </a:lt2>
      <a:accent1>
        <a:srgbClr val="8B4A90"/>
      </a:accent1>
      <a:accent2>
        <a:srgbClr val="349294"/>
      </a:accent2>
      <a:accent3>
        <a:srgbClr val="A5A5A5"/>
      </a:accent3>
      <a:accent4>
        <a:srgbClr val="477BB9"/>
      </a:accent4>
      <a:accent5>
        <a:srgbClr val="BA4471"/>
      </a:accent5>
      <a:accent6>
        <a:srgbClr val="8160BC"/>
      </a:accent6>
      <a:hlink>
        <a:srgbClr val="8B4A90"/>
      </a:hlink>
      <a:folHlink>
        <a:srgbClr val="808080"/>
      </a:folHlink>
    </a:clrScheme>
    <a:fontScheme name="Century Schoolbook">
      <a:maj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Flowers">
      <a:dk1>
        <a:srgbClr val="1D5253"/>
      </a:dk1>
      <a:lt1>
        <a:sysClr val="window" lastClr="FFFFFF"/>
      </a:lt1>
      <a:dk2>
        <a:srgbClr val="000000"/>
      </a:dk2>
      <a:lt2>
        <a:srgbClr val="F1FAFA"/>
      </a:lt2>
      <a:accent1>
        <a:srgbClr val="8B4A90"/>
      </a:accent1>
      <a:accent2>
        <a:srgbClr val="349294"/>
      </a:accent2>
      <a:accent3>
        <a:srgbClr val="A5A5A5"/>
      </a:accent3>
      <a:accent4>
        <a:srgbClr val="477BB9"/>
      </a:accent4>
      <a:accent5>
        <a:srgbClr val="BA4471"/>
      </a:accent5>
      <a:accent6>
        <a:srgbClr val="8160BC"/>
      </a:accent6>
      <a:hlink>
        <a:srgbClr val="8B4A90"/>
      </a:hlink>
      <a:folHlink>
        <a:srgbClr val="808080"/>
      </a:folHlink>
    </a:clrScheme>
    <a:fontScheme name="Century Schoolbook">
      <a:maj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Flowers">
      <a:dk1>
        <a:srgbClr val="1D5253"/>
      </a:dk1>
      <a:lt1>
        <a:sysClr val="window" lastClr="FFFFFF"/>
      </a:lt1>
      <a:dk2>
        <a:srgbClr val="000000"/>
      </a:dk2>
      <a:lt2>
        <a:srgbClr val="F1FAFA"/>
      </a:lt2>
      <a:accent1>
        <a:srgbClr val="8B4A90"/>
      </a:accent1>
      <a:accent2>
        <a:srgbClr val="349294"/>
      </a:accent2>
      <a:accent3>
        <a:srgbClr val="A5A5A5"/>
      </a:accent3>
      <a:accent4>
        <a:srgbClr val="477BB9"/>
      </a:accent4>
      <a:accent5>
        <a:srgbClr val="BA4471"/>
      </a:accent5>
      <a:accent6>
        <a:srgbClr val="8160BC"/>
      </a:accent6>
      <a:hlink>
        <a:srgbClr val="8B4A90"/>
      </a:hlink>
      <a:folHlink>
        <a:srgbClr val="808080"/>
      </a:folHlink>
    </a:clrScheme>
    <a:fontScheme name="Century Schoolbook">
      <a:maj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CFA5F52AA0A00C4CBEF2A37681B2318F04009FDCD24A096B5E4C8184D4910FEB1A76" ma:contentTypeVersion="56" ma:contentTypeDescription="Create a new document." ma:contentTypeScope="" ma:versionID="e2b161dd106aa6ff43a2053ab7ed0d23">
  <xsd:schema xmlns:xsd="http://www.w3.org/2001/XMLSchema" xmlns:xs="http://www.w3.org/2001/XMLSchema" xmlns:p="http://schemas.microsoft.com/office/2006/metadata/properties" xmlns:ns2="29baff33-f40f-4664-8054-1bde3cabf4f6" targetNamespace="http://schemas.microsoft.com/office/2006/metadata/properties" ma:root="true" ma:fieldsID="df3fe752eed498a1554dc026fa12eabd" ns2:_="">
    <xsd:import namespace="29baff33-f40f-4664-8054-1bde3cabf4f6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baff33-f40f-4664-8054-1bde3cabf4f6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0:00:00Z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BlockPublish" ma:index="12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3" nillable="true" ma:displayName="Bug Number" ma:default="" ma:internalName="BugNumber" ma:readOnly="false">
      <xsd:simpleType>
        <xsd:restriction base="dms:Text"/>
      </xsd:simpleType>
    </xsd:element>
    <xsd:element name="CampaignTagsTaxHTField0" ma:index="15" nillable="true" ma:taxonomy="true" ma:internalName="CampaignTagsTaxHTField0" ma:taxonomyFieldName="CampaignTags" ma:displayName="Campaigns" ma:readOnly="false" ma:default="" ma:fieldId="{35ae66bf-e87d-41c1-aaaa-5f9779661904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6" nillable="true" ma:displayName="Client Viewer" ma:default="" ma:internalName="TPClientViewer">
      <xsd:simpleType>
        <xsd:restriction base="dms:Text"/>
      </xsd:simpleType>
    </xsd:element>
    <xsd:element name="ClipArtFilename" ma:index="17" nillable="true" ma:displayName="Clip Art Name" ma:default="" ma:internalName="ClipArtFilename" ma:readOnly="false">
      <xsd:simpleType>
        <xsd:restriction base="dms:Text"/>
      </xsd:simpleType>
    </xsd:element>
    <xsd:element name="TPCommandLine" ma:index="18" nillable="true" ma:displayName="Command Line" ma:default="" ma:internalName="TPCommandLine">
      <xsd:simpleType>
        <xsd:restriction base="dms:Text"/>
      </xsd:simpleType>
    </xsd:element>
    <xsd:element name="TPComponent" ma:index="19" nillable="true" ma:displayName="Component" ma:default="" ma:internalName="TPComponent">
      <xsd:simpleType>
        <xsd:restriction base="dms:Text"/>
      </xsd:simpleType>
    </xsd:element>
    <xsd:element name="ContentItem" ma:index="20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2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5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6" nillable="true" ma:displayName="CSX Submission Market" ma:default="" ma:list="{1DDBB892-E9C2-41BE-A746-120199994C31}" ma:internalName="CSXSubmissionMarket" ma:readOnly="false" ma:showField="MarketName" ma:web="29baff33-f40f-4664-8054-1bde3cabf4f6">
      <xsd:simpleType>
        <xsd:restriction base="dms:Lookup"/>
      </xsd:simpleType>
    </xsd:element>
    <xsd:element name="CSXUpdate" ma:index="27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8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29" nillable="true" ma:displayName="Deleted?" ma:default="" ma:internalName="IsDeleted" ma:readOnly="false">
      <xsd:simpleType>
        <xsd:restriction base="dms:Boolean"/>
      </xsd:simpleType>
    </xsd:element>
    <xsd:element name="APDescription" ma:index="30" nillable="true" ma:displayName="Description" ma:default="" ma:internalName="APDescription" ma:readOnly="false">
      <xsd:simpleType>
        <xsd:restriction base="dms:Note"/>
      </xsd:simpleType>
    </xsd:element>
    <xsd:element name="DirectSourceMarket" ma:index="31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2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3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4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5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6" nillable="true" ma:displayName="Editorial Tags" ma:default="" ma:internalName="EditorialTags">
      <xsd:simpleType>
        <xsd:restriction base="dms:Unknown"/>
      </xsd:simpleType>
    </xsd:element>
    <xsd:element name="TPExecutable" ma:index="37" nillable="true" ma:displayName="Executable" ma:default="" ma:internalName="TPExecutable">
      <xsd:simpleType>
        <xsd:restriction base="dms:Text"/>
      </xsd:simpleType>
    </xsd:element>
    <xsd:element name="FeatureTagsTaxHTField0" ma:index="39" nillable="true" ma:taxonomy="true" ma:internalName="FeatureTagsTaxHTField0" ma:taxonomyFieldName="FeatureTags" ma:displayName="Features" ma:readOnly="false" ma:default="" ma:fieldId="{22649cd3-0638-4550-a153-a68664946fb0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0" nillable="true" ma:displayName="Friendly Name" ma:default="" ma:internalName="TPFriendlyName">
      <xsd:simpleType>
        <xsd:restriction base="dms:Text"/>
      </xsd:simpleType>
    </xsd:element>
    <xsd:element name="FriendlyTitle" ma:index="41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2" nillable="true" ma:displayName="Generate Images?" ma:default="true" ma:internalName="PrimaryImageGen">
      <xsd:simpleType>
        <xsd:restriction base="dms:Boolean"/>
      </xsd:simpleType>
    </xsd:element>
    <xsd:element name="HandoffToMSDN" ma:index="43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4" nillable="true" ma:displayName="InProjectListLookup" ma:list="{2513E2E7-E2AF-440C-8567-37153D3865E2}" ma:internalName="InProjectListLookup" ma:readOnly="true" ma:showField="InProjectList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5" nillable="true" ma:displayName="Install Location" ma:default="" ma:internalName="TPInstallLocation">
      <xsd:simpleType>
        <xsd:restriction base="dms:Text"/>
      </xsd:simpleType>
    </xsd:element>
    <xsd:element name="InternalTagsTaxHTField0" ma:index="47" nillable="true" ma:taxonomy="true" ma:internalName="InternalTagsTaxHTField0" ma:taxonomyFieldName="InternalTags" ma:displayName="Internal Tags" ma:readOnly="false" ma:default="" ma:fieldId="{961a284f-ead0-40ef-8222-26875887a96b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8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49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0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1" nillable="true" ma:displayName="Last Complete Version Lookup" ma:default="" ma:list="{2513E2E7-E2AF-440C-8567-37153D3865E2}" ma:internalName="LastCompleteVersionLookup" ma:readOnly="true" ma:showField="LastCompleteVersion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2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3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4" nillable="true" ma:displayName="Last Preview Attempt Error" ma:default="" ma:list="{2513E2E7-E2AF-440C-8567-37153D3865E2}" ma:internalName="LastPreviewErrorLookup" ma:readOnly="true" ma:showField="LastPreviewError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5" nillable="true" ma:displayName="Last Preview Attempt Result" ma:default="" ma:list="{2513E2E7-E2AF-440C-8567-37153D3865E2}" ma:internalName="LastPreviewResultLookup" ma:readOnly="true" ma:showField="LastPreviewResult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6" nillable="true" ma:displayName="Last Preview Attempted On" ma:default="" ma:list="{2513E2E7-E2AF-440C-8567-37153D3865E2}" ma:internalName="LastPreviewAttemptDateLookup" ma:readOnly="true" ma:showField="LastPreviewAttemptDate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7" nillable="true" ma:displayName="Last Previewed By" ma:default="" ma:list="{2513E2E7-E2AF-440C-8567-37153D3865E2}" ma:internalName="LastPreviewedByLookup" ma:readOnly="true" ma:showField="LastPreviewedBy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8" nillable="true" ma:displayName="Last Previewed Date" ma:default="" ma:list="{2513E2E7-E2AF-440C-8567-37153D3865E2}" ma:internalName="LastPreviewTimeLookup" ma:readOnly="true" ma:showField="LastPreviewTime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59" nillable="true" ma:displayName="Last Previewed Version" ma:default="" ma:list="{2513E2E7-E2AF-440C-8567-37153D3865E2}" ma:internalName="LastPreviewVersionLookup" ma:readOnly="true" ma:showField="LastPreviewVersion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0" nillable="true" ma:displayName="Last Publish Attempt Error" ma:default="" ma:list="{2513E2E7-E2AF-440C-8567-37153D3865E2}" ma:internalName="LastPublishErrorLookup" ma:readOnly="true" ma:showField="LastPublishError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1" nillable="true" ma:displayName="Last Publish Attempt Result" ma:default="" ma:list="{2513E2E7-E2AF-440C-8567-37153D3865E2}" ma:internalName="LastPublishResultLookup" ma:readOnly="true" ma:showField="LastPublishResult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2" nillable="true" ma:displayName="Last Publish Attempted On" ma:default="" ma:list="{2513E2E7-E2AF-440C-8567-37153D3865E2}" ma:internalName="LastPublishAttemptDateLookup" ma:readOnly="true" ma:showField="LastPublishAttemptDate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3" nillable="true" ma:displayName="Last Published By" ma:default="" ma:list="{2513E2E7-E2AF-440C-8567-37153D3865E2}" ma:internalName="LastPublishedByLookup" ma:readOnly="true" ma:showField="LastPublishedBy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4" nillable="true" ma:displayName="Last Published Date" ma:default="" ma:list="{2513E2E7-E2AF-440C-8567-37153D3865E2}" ma:internalName="LastPublishTimeLookup" ma:readOnly="true" ma:showField="LastPublishTime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5" nillable="true" ma:displayName="Last Published Version" ma:default="" ma:list="{2513E2E7-E2AF-440C-8567-37153D3865E2}" ma:internalName="LastPublishVersionLookup" ma:readOnly="true" ma:showField="LastPublishVersion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6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7" nillable="true" ma:displayName="Legacy Data" ma:default="" ma:internalName="LegacyData" ma:readOnly="false">
      <xsd:simpleType>
        <xsd:restriction base="dms:Note"/>
      </xsd:simpleType>
    </xsd:element>
    <xsd:element name="TPLaunchHelpLink" ma:index="68" nillable="true" ma:displayName="Link to Launch Help Topic" ma:default="" ma:internalName="TPLaunchHelpLink">
      <xsd:simpleType>
        <xsd:restriction base="dms:Text"/>
      </xsd:simpleType>
    </xsd:element>
    <xsd:element name="LocComments" ma:index="69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0" nillable="true" ma:displayName="Loc Last Loc Attempt Version" ma:default="" ma:list="{72723BFE-42E4-4BFD-ABEC-91FC880F9EED}" ma:internalName="LocLastLocAttemptVersionLookup" ma:readOnly="false" ma:showField="LastLocAttemptVersion" ma:web="29baff33-f40f-4664-8054-1bde3cabf4f6">
      <xsd:simpleType>
        <xsd:restriction base="dms:Lookup"/>
      </xsd:simpleType>
    </xsd:element>
    <xsd:element name="LocLastLocAttemptVersionTypeLookup" ma:index="71" nillable="true" ma:displayName="Loc Last Loc Attempt Version Type" ma:default="" ma:list="{72723BFE-42E4-4BFD-ABEC-91FC880F9EED}" ma:internalName="LocLastLocAttemptVersionTypeLookup" ma:readOnly="true" ma:showField="LastLocAttemptVersionType" ma:web="29baff33-f40f-4664-8054-1bde3cabf4f6">
      <xsd:simpleType>
        <xsd:restriction base="dms:Lookup"/>
      </xsd:simpleType>
    </xsd:element>
    <xsd:element name="LocManualTestRequired" ma:index="72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3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4" nillable="true" ma:displayName="Loc New Published Version Lookup" ma:default="" ma:list="{72723BFE-42E4-4BFD-ABEC-91FC880F9EED}" ma:internalName="LocNewPublishedVersionLookup" ma:readOnly="true" ma:showField="NewPublishedVersion" ma:web="29baff33-f40f-4664-8054-1bde3cabf4f6">
      <xsd:simpleType>
        <xsd:restriction base="dms:Lookup"/>
      </xsd:simpleType>
    </xsd:element>
    <xsd:element name="LocOverallHandbackStatusLookup" ma:index="75" nillable="true" ma:displayName="Loc Overall Handback Status" ma:default="" ma:list="{72723BFE-42E4-4BFD-ABEC-91FC880F9EED}" ma:internalName="LocOverallHandbackStatusLookup" ma:readOnly="true" ma:showField="OverallHandbackStatus" ma:web="29baff33-f40f-4664-8054-1bde3cabf4f6">
      <xsd:simpleType>
        <xsd:restriction base="dms:Lookup"/>
      </xsd:simpleType>
    </xsd:element>
    <xsd:element name="LocOverallLocStatusLookup" ma:index="76" nillable="true" ma:displayName="Loc Overall Localize Status" ma:default="" ma:list="{72723BFE-42E4-4BFD-ABEC-91FC880F9EED}" ma:internalName="LocOverallLocStatusLookup" ma:readOnly="true" ma:showField="OverallLocStatus" ma:web="29baff33-f40f-4664-8054-1bde3cabf4f6">
      <xsd:simpleType>
        <xsd:restriction base="dms:Lookup"/>
      </xsd:simpleType>
    </xsd:element>
    <xsd:element name="LocOverallPreviewStatusLookup" ma:index="77" nillable="true" ma:displayName="Loc Overall Preview Status" ma:default="" ma:list="{72723BFE-42E4-4BFD-ABEC-91FC880F9EED}" ma:internalName="LocOverallPreviewStatusLookup" ma:readOnly="true" ma:showField="OverallPreviewStatus" ma:web="29baff33-f40f-4664-8054-1bde3cabf4f6">
      <xsd:simpleType>
        <xsd:restriction base="dms:Lookup"/>
      </xsd:simpleType>
    </xsd:element>
    <xsd:element name="LocOverallPublishStatusLookup" ma:index="78" nillable="true" ma:displayName="Loc Overall Publish Status" ma:default="" ma:list="{72723BFE-42E4-4BFD-ABEC-91FC880F9EED}" ma:internalName="LocOverallPublishStatusLookup" ma:readOnly="true" ma:showField="OverallPublishStatus" ma:web="29baff33-f40f-4664-8054-1bde3cabf4f6">
      <xsd:simpleType>
        <xsd:restriction base="dms:Lookup"/>
      </xsd:simpleType>
    </xsd:element>
    <xsd:element name="IntlLocPriority" ma:index="79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0" nillable="true" ma:displayName="Loc Processed For Handoffs" ma:default="" ma:list="{72723BFE-42E4-4BFD-ABEC-91FC880F9EED}" ma:internalName="LocProcessedForHandoffsLookup" ma:readOnly="true" ma:showField="ProcessedForHandoffs" ma:web="29baff33-f40f-4664-8054-1bde3cabf4f6">
      <xsd:simpleType>
        <xsd:restriction base="dms:Lookup"/>
      </xsd:simpleType>
    </xsd:element>
    <xsd:element name="LocProcessedForMarketsLookup" ma:index="81" nillable="true" ma:displayName="Loc Processed For Markets" ma:default="" ma:list="{72723BFE-42E4-4BFD-ABEC-91FC880F9EED}" ma:internalName="LocProcessedForMarketsLookup" ma:readOnly="true" ma:showField="ProcessedForMarkets" ma:web="29baff33-f40f-4664-8054-1bde3cabf4f6">
      <xsd:simpleType>
        <xsd:restriction base="dms:Lookup"/>
      </xsd:simpleType>
    </xsd:element>
    <xsd:element name="LocPublishedDependentAssetsLookup" ma:index="82" nillable="true" ma:displayName="Loc Published Dependent Assets" ma:default="" ma:list="{72723BFE-42E4-4BFD-ABEC-91FC880F9EED}" ma:internalName="LocPublishedDependentAssetsLookup" ma:readOnly="true" ma:showField="PublishedDependentAssets" ma:web="29baff33-f40f-4664-8054-1bde3cabf4f6">
      <xsd:simpleType>
        <xsd:restriction base="dms:Lookup"/>
      </xsd:simpleType>
    </xsd:element>
    <xsd:element name="LocPublishedLinkedAssetsLookup" ma:index="83" nillable="true" ma:displayName="Loc Published Linked Assets" ma:default="" ma:list="{72723BFE-42E4-4BFD-ABEC-91FC880F9EED}" ma:internalName="LocPublishedLinkedAssetsLookup" ma:readOnly="true" ma:showField="PublishedLinkedAssets" ma:web="29baff33-f40f-4664-8054-1bde3cabf4f6">
      <xsd:simpleType>
        <xsd:restriction base="dms:Lookup"/>
      </xsd:simpleType>
    </xsd:element>
    <xsd:element name="LocRecommendedHandoff" ma:index="84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6" nillable="true" ma:taxonomy="true" ma:internalName="LocalizationTagsTaxHTField0" ma:taxonomyFieldName="LocalizationTags" ma:displayName="Localization Tags" ma:readOnly="false" ma:default="" ma:fieldId="{cb159bc7-6392-40eb-91ad-5e9404d69876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7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8" nillable="true" ma:displayName="Manager" ma:hidden="true" ma:internalName="Manager" ma:readOnly="false">
      <xsd:simpleType>
        <xsd:restriction base="dms:Text"/>
      </xsd:simpleType>
    </xsd:element>
    <xsd:element name="Markets" ma:index="89" nillable="true" ma:displayName="Markets" ma:default="" ma:description="Leave blank to show in all markets" ma:list="{1DDBB892-E9C2-41BE-A746-120199994C31}" ma:internalName="Markets" ma:readOnly="false" ma:showField="MarketName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0" nillable="true" ma:displayName="Milestone" ma:default="" ma:internalName="Milestone" ma:readOnly="false">
      <xsd:simpleType>
        <xsd:restriction base="dms:Unknown"/>
      </xsd:simpleType>
    </xsd:element>
    <xsd:element name="TPNamespace" ma:index="93" nillable="true" ma:displayName="Namespace" ma:default="" ma:internalName="TPNamespace">
      <xsd:simpleType>
        <xsd:restriction base="dms:Text"/>
      </xsd:simpleType>
    </xsd:element>
    <xsd:element name="NumericId" ma:index="94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5" nillable="true" ma:displayName="NumOfRatings" ma:default="" ma:list="{2513E2E7-E2AF-440C-8567-37153D3865E2}" ma:internalName="NumOfRatingsLookup" ma:readOnly="true" ma:showField="NumOfRatings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6" nillable="true" ma:displayName="OOCacheId" ma:internalName="OOCacheId" ma:readOnly="false">
      <xsd:simpleType>
        <xsd:restriction base="dms:Text"/>
      </xsd:simpleType>
    </xsd:element>
    <xsd:element name="OpenTemplate" ma:index="97" nillable="true" ma:displayName="Open Template" ma:default="true" ma:internalName="OpenTemplate">
      <xsd:simpleType>
        <xsd:restriction base="dms:Boolean"/>
      </xsd:simpleType>
    </xsd:element>
    <xsd:element name="OriginAsset" ma:index="98" nillable="true" ma:displayName="Origin Asset" ma:default="" ma:internalName="OriginAsset" ma:readOnly="false">
      <xsd:simpleType>
        <xsd:restriction base="dms:Text"/>
      </xsd:simpleType>
    </xsd:element>
    <xsd:element name="OriginalRelease" ma:index="99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0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1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2" nillable="true" ma:displayName="Parent Asset Id" ma:default="" ma:internalName="ParentAssetId" ma:readOnly="false">
      <xsd:simpleType>
        <xsd:restriction base="dms:Text"/>
      </xsd:simpleType>
    </xsd:element>
    <xsd:element name="PlannedPubDate" ma:index="103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4" nillable="true" ma:displayName="Policheck Words" ma:default="" ma:internalName="PolicheckWords" ma:readOnly="false">
      <xsd:simpleType>
        <xsd:restriction base="dms:Text"/>
      </xsd:simpleType>
    </xsd:element>
    <xsd:element name="BusinessGroup" ma:index="105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6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7" nillable="true" ma:displayName="Provider" ma:default="" ma:internalName="Provider" ma:readOnly="false">
      <xsd:simpleType>
        <xsd:restriction base="dms:Unknown"/>
      </xsd:simpleType>
    </xsd:element>
    <xsd:element name="Providers" ma:index="108" nillable="true" ma:displayName="Providers" ma:default="" ma:internalName="Providers">
      <xsd:simpleType>
        <xsd:restriction base="dms:Unknown"/>
      </xsd:simpleType>
    </xsd:element>
    <xsd:element name="PublishStatusLookup" ma:index="109" nillable="true" ma:displayName="Publish Status" ma:default="" ma:list="{2513E2E7-E2AF-440C-8567-37153D3865E2}" ma:internalName="PublishStatusLookup" ma:readOnly="false" ma:showField="PublishStatus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0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1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2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4" nillable="true" ma:taxonomy="true" ma:internalName="ScenarioTagsTaxHTField0" ma:taxonomyFieldName="ScenarioTags" ma:displayName="Scenarios" ma:readOnly="false" ma:default="" ma:fieldId="{9e57b0ce-4b8f-49f5-b588-fc22682c04a3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6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7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8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19" nillable="true" ma:displayName="Submitter ID" ma:default="" ma:internalName="SubmitterId" ma:readOnly="false">
      <xsd:simpleType>
        <xsd:restriction base="dms:Text"/>
      </xsd:simpleType>
    </xsd:element>
    <xsd:element name="TaxCatchAll" ma:index="120" nillable="true" ma:displayName="Taxonomy Catch All Column" ma:hidden="true" ma:list="{9d66d6a4-c4b4-42e6-80e6-7373254461f0}" ma:internalName="TaxCatchAll" ma:showField="CatchAllData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1" nillable="true" ma:displayName="Taxonomy Catch All Column1" ma:hidden="true" ma:list="{9d66d6a4-c4b4-42e6-80e6-7373254461f0}" ma:internalName="TaxCatchAllLabel" ma:readOnly="true" ma:showField="CatchAllDataLabel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2" nillable="true" ma:displayName="Template Status" ma:default="" ma:internalName="TemplateStatus">
      <xsd:simpleType>
        <xsd:restriction base="dms:Unknown"/>
      </xsd:simpleType>
    </xsd:element>
    <xsd:element name="TemplateTemplateType" ma:index="123" nillable="true" ma:displayName="Template Type" ma:default="" ma:internalName="TemplateTemplateType">
      <xsd:simpleType>
        <xsd:restriction base="dms:Unknown"/>
      </xsd:simpleType>
    </xsd:element>
    <xsd:element name="ThumbnailAssetId" ma:index="124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5" nillable="true" ma:displayName="Times Cloned" ma:default="" ma:internalName="TimesCloned" ma:readOnly="false">
      <xsd:simpleType>
        <xsd:restriction base="dms:Number"/>
      </xsd:simpleType>
    </xsd:element>
    <xsd:element name="TrustLevel" ma:index="127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8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29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0" nillable="true" ma:displayName="UA Notes" ma:default="" ma:internalName="UANotes" ma:readOnly="false">
      <xsd:simpleType>
        <xsd:restriction base="dms:Note"/>
      </xsd:simpleType>
    </xsd:element>
    <xsd:element name="TPAppVersion" ma:index="131" nillable="true" ma:displayName="Version" ma:default="" ma:internalName="TPAppVersion">
      <xsd:simpleType>
        <xsd:restriction base="dms:Text"/>
      </xsd:simpleType>
    </xsd:element>
    <xsd:element name="VoteCount" ma:index="132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1" ma:displayName="Content Type"/>
        <xsd:element ref="dc:title" minOccurs="0" maxOccurs="1" ma:index="126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Description xmlns="29baff33-f40f-4664-8054-1bde3cabf4f6" xsi:nil="true"/>
    <AssetExpire xmlns="29baff33-f40f-4664-8054-1bde3cabf4f6">2029-01-01T08:00:00+00:00</AssetExpire>
    <CampaignTagsTaxHTField0 xmlns="29baff33-f40f-4664-8054-1bde3cabf4f6">
      <Terms xmlns="http://schemas.microsoft.com/office/infopath/2007/PartnerControls"/>
    </CampaignTagsTaxHTField0>
    <IntlLangReviewDate xmlns="29baff33-f40f-4664-8054-1bde3cabf4f6" xsi:nil="true"/>
    <TPFriendlyName xmlns="29baff33-f40f-4664-8054-1bde3cabf4f6" xsi:nil="true"/>
    <IntlLangReview xmlns="29baff33-f40f-4664-8054-1bde3cabf4f6">false</IntlLangReview>
    <LocLastLocAttemptVersionLookup xmlns="29baff33-f40f-4664-8054-1bde3cabf4f6">848490</LocLastLocAttemptVersionLookup>
    <PolicheckWords xmlns="29baff33-f40f-4664-8054-1bde3cabf4f6" xsi:nil="true"/>
    <SubmitterId xmlns="29baff33-f40f-4664-8054-1bde3cabf4f6" xsi:nil="true"/>
    <AcquiredFrom xmlns="29baff33-f40f-4664-8054-1bde3cabf4f6">Internal MS</AcquiredFrom>
    <EditorialStatus xmlns="29baff33-f40f-4664-8054-1bde3cabf4f6">Complete</EditorialStatus>
    <Markets xmlns="29baff33-f40f-4664-8054-1bde3cabf4f6"/>
    <OriginAsset xmlns="29baff33-f40f-4664-8054-1bde3cabf4f6" xsi:nil="true"/>
    <AssetStart xmlns="29baff33-f40f-4664-8054-1bde3cabf4f6">2012-07-25T23:48:00+00:00</AssetStart>
    <FriendlyTitle xmlns="29baff33-f40f-4664-8054-1bde3cabf4f6" xsi:nil="true"/>
    <MarketSpecific xmlns="29baff33-f40f-4664-8054-1bde3cabf4f6">false</MarketSpecific>
    <TPNamespace xmlns="29baff33-f40f-4664-8054-1bde3cabf4f6" xsi:nil="true"/>
    <PublishStatusLookup xmlns="29baff33-f40f-4664-8054-1bde3cabf4f6">
      <Value>380608</Value>
    </PublishStatusLookup>
    <APAuthor xmlns="29baff33-f40f-4664-8054-1bde3cabf4f6">
      <UserInfo>
        <DisplayName>REDMOND\v-vaddu</DisplayName>
        <AccountId>2567</AccountId>
        <AccountType/>
      </UserInfo>
    </APAuthor>
    <TPCommandLine xmlns="29baff33-f40f-4664-8054-1bde3cabf4f6" xsi:nil="true"/>
    <IntlLangReviewer xmlns="29baff33-f40f-4664-8054-1bde3cabf4f6" xsi:nil="true"/>
    <OpenTemplate xmlns="29baff33-f40f-4664-8054-1bde3cabf4f6">true</OpenTemplate>
    <CSXSubmissionDate xmlns="29baff33-f40f-4664-8054-1bde3cabf4f6" xsi:nil="true"/>
    <TaxCatchAll xmlns="29baff33-f40f-4664-8054-1bde3cabf4f6"/>
    <Manager xmlns="29baff33-f40f-4664-8054-1bde3cabf4f6" xsi:nil="true"/>
    <NumericId xmlns="29baff33-f40f-4664-8054-1bde3cabf4f6" xsi:nil="true"/>
    <ParentAssetId xmlns="29baff33-f40f-4664-8054-1bde3cabf4f6" xsi:nil="true"/>
    <OriginalSourceMarket xmlns="29baff33-f40f-4664-8054-1bde3cabf4f6">english</OriginalSourceMarket>
    <ApprovalStatus xmlns="29baff33-f40f-4664-8054-1bde3cabf4f6">InProgress</ApprovalStatus>
    <TPComponent xmlns="29baff33-f40f-4664-8054-1bde3cabf4f6" xsi:nil="true"/>
    <EditorialTags xmlns="29baff33-f40f-4664-8054-1bde3cabf4f6" xsi:nil="true"/>
    <TPExecutable xmlns="29baff33-f40f-4664-8054-1bde3cabf4f6" xsi:nil="true"/>
    <TPLaunchHelpLink xmlns="29baff33-f40f-4664-8054-1bde3cabf4f6" xsi:nil="true"/>
    <LocComments xmlns="29baff33-f40f-4664-8054-1bde3cabf4f6" xsi:nil="true"/>
    <LocRecommendedHandoff xmlns="29baff33-f40f-4664-8054-1bde3cabf4f6" xsi:nil="true"/>
    <SourceTitle xmlns="29baff33-f40f-4664-8054-1bde3cabf4f6" xsi:nil="true"/>
    <CSXUpdate xmlns="29baff33-f40f-4664-8054-1bde3cabf4f6">false</CSXUpdate>
    <IntlLocPriority xmlns="29baff33-f40f-4664-8054-1bde3cabf4f6" xsi:nil="true"/>
    <UAProjectedTotalWords xmlns="29baff33-f40f-4664-8054-1bde3cabf4f6" xsi:nil="true"/>
    <AssetType xmlns="29baff33-f40f-4664-8054-1bde3cabf4f6">TP</AssetType>
    <MachineTranslated xmlns="29baff33-f40f-4664-8054-1bde3cabf4f6">false</MachineTranslated>
    <OutputCachingOn xmlns="29baff33-f40f-4664-8054-1bde3cabf4f6">false</OutputCachingOn>
    <TemplateStatus xmlns="29baff33-f40f-4664-8054-1bde3cabf4f6">Complete</TemplateStatus>
    <IsSearchable xmlns="29baff33-f40f-4664-8054-1bde3cabf4f6">true</IsSearchable>
    <ContentItem xmlns="29baff33-f40f-4664-8054-1bde3cabf4f6" xsi:nil="true"/>
    <HandoffToMSDN xmlns="29baff33-f40f-4664-8054-1bde3cabf4f6" xsi:nil="true"/>
    <ShowIn xmlns="29baff33-f40f-4664-8054-1bde3cabf4f6">Show everywhere</ShowIn>
    <ThumbnailAssetId xmlns="29baff33-f40f-4664-8054-1bde3cabf4f6" xsi:nil="true"/>
    <UALocComments xmlns="29baff33-f40f-4664-8054-1bde3cabf4f6" xsi:nil="true"/>
    <UALocRecommendation xmlns="29baff33-f40f-4664-8054-1bde3cabf4f6">Localize</UALocRecommendation>
    <LastModifiedDateTime xmlns="29baff33-f40f-4664-8054-1bde3cabf4f6" xsi:nil="true"/>
    <LegacyData xmlns="29baff33-f40f-4664-8054-1bde3cabf4f6" xsi:nil="true"/>
    <LocManualTestRequired xmlns="29baff33-f40f-4664-8054-1bde3cabf4f6">false</LocManualTestRequired>
    <LocMarketGroupTiers2 xmlns="29baff33-f40f-4664-8054-1bde3cabf4f6" xsi:nil="true"/>
    <ClipArtFilename xmlns="29baff33-f40f-4664-8054-1bde3cabf4f6" xsi:nil="true"/>
    <TPApplication xmlns="29baff33-f40f-4664-8054-1bde3cabf4f6" xsi:nil="true"/>
    <CSXHash xmlns="29baff33-f40f-4664-8054-1bde3cabf4f6" xsi:nil="true"/>
    <DirectSourceMarket xmlns="29baff33-f40f-4664-8054-1bde3cabf4f6">english</DirectSourceMarket>
    <PrimaryImageGen xmlns="29baff33-f40f-4664-8054-1bde3cabf4f6">true</PrimaryImageGen>
    <PlannedPubDate xmlns="29baff33-f40f-4664-8054-1bde3cabf4f6" xsi:nil="true"/>
    <CSXSubmissionMarket xmlns="29baff33-f40f-4664-8054-1bde3cabf4f6" xsi:nil="true"/>
    <Downloads xmlns="29baff33-f40f-4664-8054-1bde3cabf4f6">0</Downloads>
    <ArtSampleDocs xmlns="29baff33-f40f-4664-8054-1bde3cabf4f6" xsi:nil="true"/>
    <TrustLevel xmlns="29baff33-f40f-4664-8054-1bde3cabf4f6">1 Microsoft Managed Content</TrustLevel>
    <BlockPublish xmlns="29baff33-f40f-4664-8054-1bde3cabf4f6">false</BlockPublish>
    <TPLaunchHelpLinkType xmlns="29baff33-f40f-4664-8054-1bde3cabf4f6">Template</TPLaunchHelpLinkType>
    <LocalizationTagsTaxHTField0 xmlns="29baff33-f40f-4664-8054-1bde3cabf4f6">
      <Terms xmlns="http://schemas.microsoft.com/office/infopath/2007/PartnerControls"/>
    </LocalizationTagsTaxHTField0>
    <BusinessGroup xmlns="29baff33-f40f-4664-8054-1bde3cabf4f6" xsi:nil="true"/>
    <Providers xmlns="29baff33-f40f-4664-8054-1bde3cabf4f6" xsi:nil="true"/>
    <TemplateTemplateType xmlns="29baff33-f40f-4664-8054-1bde3cabf4f6">PowerPoint Presentation Template</TemplateTemplateType>
    <TimesCloned xmlns="29baff33-f40f-4664-8054-1bde3cabf4f6" xsi:nil="true"/>
    <TPAppVersion xmlns="29baff33-f40f-4664-8054-1bde3cabf4f6" xsi:nil="true"/>
    <VoteCount xmlns="29baff33-f40f-4664-8054-1bde3cabf4f6" xsi:nil="true"/>
    <FeatureTagsTaxHTField0 xmlns="29baff33-f40f-4664-8054-1bde3cabf4f6">
      <Terms xmlns="http://schemas.microsoft.com/office/infopath/2007/PartnerControls"/>
    </FeatureTagsTaxHTField0>
    <Provider xmlns="29baff33-f40f-4664-8054-1bde3cabf4f6" xsi:nil="true"/>
    <UACurrentWords xmlns="29baff33-f40f-4664-8054-1bde3cabf4f6" xsi:nil="true"/>
    <AssetId xmlns="29baff33-f40f-4664-8054-1bde3cabf4f6">TP103098851</AssetId>
    <TPClientViewer xmlns="29baff33-f40f-4664-8054-1bde3cabf4f6" xsi:nil="true"/>
    <DSATActionTaken xmlns="29baff33-f40f-4664-8054-1bde3cabf4f6" xsi:nil="true"/>
    <APEditor xmlns="29baff33-f40f-4664-8054-1bde3cabf4f6">
      <UserInfo>
        <DisplayName/>
        <AccountId xsi:nil="true"/>
        <AccountType/>
      </UserInfo>
    </APEditor>
    <TPInstallLocation xmlns="29baff33-f40f-4664-8054-1bde3cabf4f6" xsi:nil="true"/>
    <OOCacheId xmlns="29baff33-f40f-4664-8054-1bde3cabf4f6" xsi:nil="true"/>
    <IsDeleted xmlns="29baff33-f40f-4664-8054-1bde3cabf4f6">false</IsDeleted>
    <PublishTargets xmlns="29baff33-f40f-4664-8054-1bde3cabf4f6">OfficeOnlineVNext</PublishTargets>
    <ApprovalLog xmlns="29baff33-f40f-4664-8054-1bde3cabf4f6" xsi:nil="true"/>
    <BugNumber xmlns="29baff33-f40f-4664-8054-1bde3cabf4f6" xsi:nil="true"/>
    <CrawlForDependencies xmlns="29baff33-f40f-4664-8054-1bde3cabf4f6">false</CrawlForDependencies>
    <InternalTagsTaxHTField0 xmlns="29baff33-f40f-4664-8054-1bde3cabf4f6">
      <Terms xmlns="http://schemas.microsoft.com/office/infopath/2007/PartnerControls"/>
    </InternalTagsTaxHTField0>
    <LastHandOff xmlns="29baff33-f40f-4664-8054-1bde3cabf4f6" xsi:nil="true"/>
    <Milestone xmlns="29baff33-f40f-4664-8054-1bde3cabf4f6" xsi:nil="true"/>
    <OriginalRelease xmlns="29baff33-f40f-4664-8054-1bde3cabf4f6">15</OriginalRelease>
    <RecommendationsModifier xmlns="29baff33-f40f-4664-8054-1bde3cabf4f6" xsi:nil="true"/>
    <ScenarioTagsTaxHTField0 xmlns="29baff33-f40f-4664-8054-1bde3cabf4f6">
      <Terms xmlns="http://schemas.microsoft.com/office/infopath/2007/PartnerControls"/>
    </ScenarioTagsTaxHTField0>
    <UANotes xmlns="29baff33-f40f-4664-8054-1bde3cabf4f6" xsi:nil="true"/>
  </documentManagement>
</p:properties>
</file>

<file path=customXml/itemProps1.xml><?xml version="1.0" encoding="utf-8"?>
<ds:datastoreItem xmlns:ds="http://schemas.openxmlformats.org/officeDocument/2006/customXml" ds:itemID="{16CB300F-524B-4030-A6B4-61DED4F505D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BDC3291-FFF7-4020-A3ED-C4E6DDD9972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baff33-f40f-4664-8054-1bde3cabf4f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2BC43D3-F613-494D-9E01-C9C518561F07}">
  <ds:schemaRefs>
    <ds:schemaRef ds:uri="http://purl.org/dc/elements/1.1/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microsoft.com/office/2006/metadata/properties"/>
    <ds:schemaRef ds:uri="29baff33-f40f-4664-8054-1bde3cabf4f6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tf03098890</Template>
  <TotalTime>0</TotalTime>
  <Words>225</Words>
  <Application>Microsoft Office PowerPoint</Application>
  <PresentationFormat>Niestandardowy</PresentationFormat>
  <Paragraphs>72</Paragraphs>
  <Slides>60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60</vt:i4>
      </vt:variant>
    </vt:vector>
  </HeadingPairs>
  <TitlesOfParts>
    <vt:vector size="61" baseType="lpstr">
      <vt:lpstr>tf03098890</vt:lpstr>
      <vt:lpstr>PRZEDSZKOLE NIEPUBLICZNE  ŻAK W OŁAWIE</vt:lpstr>
      <vt:lpstr>Rok 2016/2017</vt:lpstr>
      <vt:lpstr>Muzyka w przedszkolu</vt:lpstr>
      <vt:lpstr>Cykliczne spotkania z muzyką </vt:lpstr>
      <vt:lpstr>Zajęcia muzyczne, rytmika</vt:lpstr>
      <vt:lpstr>Koncert w Oławskiej Szkole Muzycznej </vt:lpstr>
      <vt:lpstr>Slajd 7</vt:lpstr>
      <vt:lpstr>Slajd 8</vt:lpstr>
      <vt:lpstr>Nasze teatrzyki</vt:lpstr>
      <vt:lpstr>Sport w przedszkolu </vt:lpstr>
      <vt:lpstr>Sport w przedszkolu</vt:lpstr>
      <vt:lpstr>Zajęcia sportowe</vt:lpstr>
      <vt:lpstr>III Bieg Żaka</vt:lpstr>
      <vt:lpstr>Zumba</vt:lpstr>
      <vt:lpstr>Projekty edukacyjne </vt:lpstr>
      <vt:lpstr>Doświadczenia badawcze</vt:lpstr>
      <vt:lpstr>Ogólnopolski projekt edukacyjny „Wędrująca Książka”</vt:lpstr>
      <vt:lpstr>Mali konstruktorzy</vt:lpstr>
      <vt:lpstr>Mali przyrodnicy </vt:lpstr>
      <vt:lpstr>Przedszkolny ogródek</vt:lpstr>
      <vt:lpstr>Ciekawe zajęcia</vt:lpstr>
      <vt:lpstr>Akcje charytatywne </vt:lpstr>
      <vt:lpstr>Akcja DKMS - pozyskiwanie dawców szpiku</vt:lpstr>
      <vt:lpstr>Akcja „Dokarmiamy zwierzęta zimą”- spotkanie z panią weterynarz w schronisku</vt:lpstr>
      <vt:lpstr>Stawiamy  Panią Elę Wojdyłę na nogi </vt:lpstr>
      <vt:lpstr>Szlachetna Paczka, Miś dla Wrocławskiego Hospicjum</vt:lpstr>
      <vt:lpstr>Światowy Dzień Zespołu Downa</vt:lpstr>
      <vt:lpstr>WOŚP</vt:lpstr>
      <vt:lpstr>Uroczystości i imprezy przedszkolne </vt:lpstr>
      <vt:lpstr>II semestr </vt:lpstr>
      <vt:lpstr>Dzień Babci i Dziadka </vt:lpstr>
      <vt:lpstr>Bal Karnawałowy </vt:lpstr>
      <vt:lpstr>Konkurs matematyczny oraz wiedzy i umiejętności przedszkolaka</vt:lpstr>
      <vt:lpstr>Dzień Wody, Dzień Życzliwości </vt:lpstr>
      <vt:lpstr>Pierwszy Dzień Wiosny </vt:lpstr>
      <vt:lpstr>Dzień Ziemi</vt:lpstr>
      <vt:lpstr>Konkurs Wielkanocny </vt:lpstr>
      <vt:lpstr>Dzień Dziecka w przedszkolu </vt:lpstr>
      <vt:lpstr>Dzień Dziecka- wycieczka do  Loopy’s World i Papai </vt:lpstr>
      <vt:lpstr>Piknik Rodzinny</vt:lpstr>
      <vt:lpstr>Dzień Mamy i Taty </vt:lpstr>
      <vt:lpstr>Pasowanie na przedszkolaka</vt:lpstr>
      <vt:lpstr>Zajęcia o tolerancji –  „Inny nie znaczy gorszy”</vt:lpstr>
      <vt:lpstr>Warsztaty z dietetykiem, pszczelarzem, instruktorem bezpieczeństwa</vt:lpstr>
      <vt:lpstr>Ciekawe spotkania</vt:lpstr>
      <vt:lpstr>Wycieczki II semestr </vt:lpstr>
      <vt:lpstr>Humanitarium </vt:lpstr>
      <vt:lpstr>Kolejkowo</vt:lpstr>
      <vt:lpstr>Afrykarium Wrocław</vt:lpstr>
      <vt:lpstr>Ranczo „Kaprysek” w Miłocicach </vt:lpstr>
      <vt:lpstr>Integracja „Kaczuszek” w Gać </vt:lpstr>
      <vt:lpstr>Wycieczka Straży Pożarnej</vt:lpstr>
      <vt:lpstr>Żaki Roku </vt:lpstr>
      <vt:lpstr>Slajd 54</vt:lpstr>
      <vt:lpstr>Slajd 55</vt:lpstr>
      <vt:lpstr>Slajd 56</vt:lpstr>
      <vt:lpstr>Slajd 57</vt:lpstr>
      <vt:lpstr> Spotkanie z wolontariuszami</vt:lpstr>
      <vt:lpstr>Wycieczka do Rancza Gać </vt:lpstr>
      <vt:lpstr>Slajd 60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2017-06-07T17:25:02Z</dcterms:created>
  <dcterms:modified xsi:type="dcterms:W3CDTF">2019-11-09T18:57:45Z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0x010100CFA5F52AA0A00C4CBEF2A37681B2318F04009FDCD24A096B5E4C8184D4910FEB1A76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  <property fmtid="{D5CDD505-2E9C-101B-9397-08002B2CF9AE}" pid="8" name="HiddenCategoryTags">
    <vt:lpwstr/>
  </property>
  <property fmtid="{D5CDD505-2E9C-101B-9397-08002B2CF9AE}" pid="9" name="CategoryTags">
    <vt:lpwstr/>
  </property>
  <property fmtid="{D5CDD505-2E9C-101B-9397-08002B2CF9AE}" pid="10" name="LocMarketGroupTiers">
    <vt:lpwstr/>
  </property>
  <property fmtid="{D5CDD505-2E9C-101B-9397-08002B2CF9AE}" pid="11" name="CategoryTagsTaxHTField0">
    <vt:lpwstr/>
  </property>
  <property fmtid="{D5CDD505-2E9C-101B-9397-08002B2CF9AE}" pid="12" name="HiddenCategoryTagsTaxHTField0">
    <vt:lpwstr/>
  </property>
</Properties>
</file>